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6333744"/>
            <a:ext cx="12192000" cy="524510"/>
          </a:xfrm>
          <a:custGeom>
            <a:avLst/>
            <a:gdLst/>
            <a:ahLst/>
            <a:cxnLst/>
            <a:rect l="l" t="t" r="r" b="b"/>
            <a:pathLst>
              <a:path w="12192000" h="524509">
                <a:moveTo>
                  <a:pt x="12191999" y="0"/>
                </a:moveTo>
                <a:lnTo>
                  <a:pt x="0" y="0"/>
                </a:lnTo>
                <a:lnTo>
                  <a:pt x="0" y="524254"/>
                </a:lnTo>
                <a:lnTo>
                  <a:pt x="12191999" y="524254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478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3332" y="6507733"/>
            <a:ext cx="352043" cy="23152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0720" y="6586728"/>
            <a:ext cx="64007" cy="7924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858255" y="6586728"/>
            <a:ext cx="17145" cy="79375"/>
          </a:xfrm>
          <a:custGeom>
            <a:avLst/>
            <a:gdLst/>
            <a:ahLst/>
            <a:cxnLst/>
            <a:rect l="l" t="t" r="r" b="b"/>
            <a:pathLst>
              <a:path w="17145" h="79375">
                <a:moveTo>
                  <a:pt x="16763" y="0"/>
                </a:moveTo>
                <a:lnTo>
                  <a:pt x="0" y="0"/>
                </a:lnTo>
                <a:lnTo>
                  <a:pt x="0" y="79248"/>
                </a:lnTo>
                <a:lnTo>
                  <a:pt x="16763" y="79248"/>
                </a:lnTo>
                <a:lnTo>
                  <a:pt x="16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3120" y="6586728"/>
            <a:ext cx="64007" cy="7924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10655" y="6586728"/>
            <a:ext cx="68580" cy="79248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6109716" y="6586728"/>
            <a:ext cx="143510" cy="79375"/>
          </a:xfrm>
          <a:custGeom>
            <a:avLst/>
            <a:gdLst/>
            <a:ahLst/>
            <a:cxnLst/>
            <a:rect l="l" t="t" r="r" b="b"/>
            <a:pathLst>
              <a:path w="143510" h="79375">
                <a:moveTo>
                  <a:pt x="62484" y="0"/>
                </a:moveTo>
                <a:lnTo>
                  <a:pt x="45847" y="0"/>
                </a:lnTo>
                <a:lnTo>
                  <a:pt x="45847" y="57238"/>
                </a:lnTo>
                <a:lnTo>
                  <a:pt x="41656" y="61633"/>
                </a:lnTo>
                <a:lnTo>
                  <a:pt x="20828" y="61633"/>
                </a:lnTo>
                <a:lnTo>
                  <a:pt x="16637" y="57238"/>
                </a:lnTo>
                <a:lnTo>
                  <a:pt x="16637" y="0"/>
                </a:lnTo>
                <a:lnTo>
                  <a:pt x="0" y="0"/>
                </a:lnTo>
                <a:lnTo>
                  <a:pt x="0" y="48425"/>
                </a:lnTo>
                <a:lnTo>
                  <a:pt x="2260" y="62534"/>
                </a:lnTo>
                <a:lnTo>
                  <a:pt x="8826" y="72097"/>
                </a:lnTo>
                <a:lnTo>
                  <a:pt x="19278" y="77533"/>
                </a:lnTo>
                <a:lnTo>
                  <a:pt x="33274" y="79248"/>
                </a:lnTo>
                <a:lnTo>
                  <a:pt x="44907" y="77533"/>
                </a:lnTo>
                <a:lnTo>
                  <a:pt x="54152" y="72097"/>
                </a:lnTo>
                <a:lnTo>
                  <a:pt x="60274" y="62534"/>
                </a:lnTo>
                <a:lnTo>
                  <a:pt x="60413" y="61633"/>
                </a:lnTo>
                <a:lnTo>
                  <a:pt x="62484" y="48425"/>
                </a:lnTo>
                <a:lnTo>
                  <a:pt x="62484" y="0"/>
                </a:lnTo>
                <a:close/>
              </a:path>
              <a:path w="143510" h="79375">
                <a:moveTo>
                  <a:pt x="143256" y="0"/>
                </a:moveTo>
                <a:lnTo>
                  <a:pt x="122301" y="0"/>
                </a:lnTo>
                <a:lnTo>
                  <a:pt x="122301" y="66040"/>
                </a:lnTo>
                <a:lnTo>
                  <a:pt x="113919" y="66040"/>
                </a:lnTo>
                <a:lnTo>
                  <a:pt x="109728" y="61633"/>
                </a:lnTo>
                <a:lnTo>
                  <a:pt x="109728" y="48425"/>
                </a:lnTo>
                <a:lnTo>
                  <a:pt x="92964" y="48425"/>
                </a:lnTo>
                <a:lnTo>
                  <a:pt x="92964" y="52832"/>
                </a:lnTo>
                <a:lnTo>
                  <a:pt x="94526" y="64401"/>
                </a:lnTo>
                <a:lnTo>
                  <a:pt x="99250" y="72656"/>
                </a:lnTo>
                <a:lnTo>
                  <a:pt x="107099" y="77609"/>
                </a:lnTo>
                <a:lnTo>
                  <a:pt x="118110" y="79248"/>
                </a:lnTo>
                <a:lnTo>
                  <a:pt x="130873" y="76987"/>
                </a:lnTo>
                <a:lnTo>
                  <a:pt x="138531" y="70993"/>
                </a:lnTo>
                <a:lnTo>
                  <a:pt x="140716" y="66040"/>
                </a:lnTo>
                <a:lnTo>
                  <a:pt x="142265" y="62534"/>
                </a:lnTo>
                <a:lnTo>
                  <a:pt x="143256" y="52832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78879" y="6586728"/>
            <a:ext cx="76200" cy="7924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31279" y="6586728"/>
            <a:ext cx="73151" cy="7924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37959" y="6586728"/>
            <a:ext cx="68580" cy="7924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30923" y="6586728"/>
            <a:ext cx="73151" cy="79248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33031" y="6586728"/>
            <a:ext cx="64008" cy="79248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6835140" y="6586728"/>
            <a:ext cx="59690" cy="79375"/>
          </a:xfrm>
          <a:custGeom>
            <a:avLst/>
            <a:gdLst/>
            <a:ahLst/>
            <a:cxnLst/>
            <a:rect l="l" t="t" r="r" b="b"/>
            <a:pathLst>
              <a:path w="59690" h="79375">
                <a:moveTo>
                  <a:pt x="33908" y="0"/>
                </a:moveTo>
                <a:lnTo>
                  <a:pt x="0" y="0"/>
                </a:lnTo>
                <a:lnTo>
                  <a:pt x="0" y="79248"/>
                </a:lnTo>
                <a:lnTo>
                  <a:pt x="17017" y="79248"/>
                </a:lnTo>
                <a:lnTo>
                  <a:pt x="17017" y="52832"/>
                </a:lnTo>
                <a:lnTo>
                  <a:pt x="33908" y="52832"/>
                </a:lnTo>
                <a:lnTo>
                  <a:pt x="48666" y="49324"/>
                </a:lnTo>
                <a:lnTo>
                  <a:pt x="56245" y="41276"/>
                </a:lnTo>
                <a:lnTo>
                  <a:pt x="58151" y="35217"/>
                </a:lnTo>
                <a:lnTo>
                  <a:pt x="17017" y="35217"/>
                </a:lnTo>
                <a:lnTo>
                  <a:pt x="17017" y="17614"/>
                </a:lnTo>
                <a:lnTo>
                  <a:pt x="58727" y="17614"/>
                </a:lnTo>
                <a:lnTo>
                  <a:pt x="56245" y="9907"/>
                </a:lnTo>
                <a:lnTo>
                  <a:pt x="48666" y="2889"/>
                </a:lnTo>
                <a:lnTo>
                  <a:pt x="33908" y="0"/>
                </a:lnTo>
                <a:close/>
              </a:path>
              <a:path w="59690" h="79375">
                <a:moveTo>
                  <a:pt x="58727" y="17614"/>
                </a:moveTo>
                <a:lnTo>
                  <a:pt x="42417" y="17614"/>
                </a:lnTo>
                <a:lnTo>
                  <a:pt x="42417" y="35217"/>
                </a:lnTo>
                <a:lnTo>
                  <a:pt x="58151" y="35217"/>
                </a:lnTo>
                <a:lnTo>
                  <a:pt x="59037" y="32402"/>
                </a:lnTo>
                <a:lnTo>
                  <a:pt x="59435" y="26416"/>
                </a:lnTo>
                <a:lnTo>
                  <a:pt x="59037" y="18575"/>
                </a:lnTo>
                <a:lnTo>
                  <a:pt x="58727" y="176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37077" y="2081606"/>
            <a:ext cx="611784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1F3863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63652" y="4017264"/>
            <a:ext cx="5736590" cy="2726690"/>
          </a:xfrm>
          <a:custGeom>
            <a:avLst/>
            <a:gdLst/>
            <a:ahLst/>
            <a:cxnLst/>
            <a:rect l="l" t="t" r="r" b="b"/>
            <a:pathLst>
              <a:path w="5736590" h="2726690">
                <a:moveTo>
                  <a:pt x="5281930" y="0"/>
                </a:moveTo>
                <a:lnTo>
                  <a:pt x="454418" y="0"/>
                </a:lnTo>
                <a:lnTo>
                  <a:pt x="407957" y="2346"/>
                </a:lnTo>
                <a:lnTo>
                  <a:pt x="362838" y="9232"/>
                </a:lnTo>
                <a:lnTo>
                  <a:pt x="319289" y="20430"/>
                </a:lnTo>
                <a:lnTo>
                  <a:pt x="277540" y="35710"/>
                </a:lnTo>
                <a:lnTo>
                  <a:pt x="237817" y="54846"/>
                </a:lnTo>
                <a:lnTo>
                  <a:pt x="200350" y="77607"/>
                </a:lnTo>
                <a:lnTo>
                  <a:pt x="165367" y="103767"/>
                </a:lnTo>
                <a:lnTo>
                  <a:pt x="133097" y="133095"/>
                </a:lnTo>
                <a:lnTo>
                  <a:pt x="103768" y="165365"/>
                </a:lnTo>
                <a:lnTo>
                  <a:pt x="77608" y="200347"/>
                </a:lnTo>
                <a:lnTo>
                  <a:pt x="54846" y="237813"/>
                </a:lnTo>
                <a:lnTo>
                  <a:pt x="35711" y="277534"/>
                </a:lnTo>
                <a:lnTo>
                  <a:pt x="20430" y="319283"/>
                </a:lnTo>
                <a:lnTo>
                  <a:pt x="9232" y="362830"/>
                </a:lnTo>
                <a:lnTo>
                  <a:pt x="2346" y="407947"/>
                </a:lnTo>
                <a:lnTo>
                  <a:pt x="0" y="454406"/>
                </a:lnTo>
                <a:lnTo>
                  <a:pt x="0" y="2272017"/>
                </a:lnTo>
                <a:lnTo>
                  <a:pt x="2346" y="2318478"/>
                </a:lnTo>
                <a:lnTo>
                  <a:pt x="9232" y="2363597"/>
                </a:lnTo>
                <a:lnTo>
                  <a:pt x="20430" y="2407145"/>
                </a:lnTo>
                <a:lnTo>
                  <a:pt x="35711" y="2448895"/>
                </a:lnTo>
                <a:lnTo>
                  <a:pt x="54846" y="2488618"/>
                </a:lnTo>
                <a:lnTo>
                  <a:pt x="77608" y="2526085"/>
                </a:lnTo>
                <a:lnTo>
                  <a:pt x="103768" y="2561067"/>
                </a:lnTo>
                <a:lnTo>
                  <a:pt x="133097" y="2593337"/>
                </a:lnTo>
                <a:lnTo>
                  <a:pt x="165367" y="2622666"/>
                </a:lnTo>
                <a:lnTo>
                  <a:pt x="200350" y="2648826"/>
                </a:lnTo>
                <a:lnTo>
                  <a:pt x="237817" y="2671588"/>
                </a:lnTo>
                <a:lnTo>
                  <a:pt x="277540" y="2690723"/>
                </a:lnTo>
                <a:lnTo>
                  <a:pt x="319289" y="2706004"/>
                </a:lnTo>
                <a:lnTo>
                  <a:pt x="362838" y="2717202"/>
                </a:lnTo>
                <a:lnTo>
                  <a:pt x="407957" y="2724088"/>
                </a:lnTo>
                <a:lnTo>
                  <a:pt x="454418" y="2726434"/>
                </a:lnTo>
                <a:lnTo>
                  <a:pt x="5281930" y="2726434"/>
                </a:lnTo>
                <a:lnTo>
                  <a:pt x="5328388" y="2724088"/>
                </a:lnTo>
                <a:lnTo>
                  <a:pt x="5373505" y="2717202"/>
                </a:lnTo>
                <a:lnTo>
                  <a:pt x="5417052" y="2706004"/>
                </a:lnTo>
                <a:lnTo>
                  <a:pt x="5458801" y="2690723"/>
                </a:lnTo>
                <a:lnTo>
                  <a:pt x="5498522" y="2671588"/>
                </a:lnTo>
                <a:lnTo>
                  <a:pt x="5535988" y="2648826"/>
                </a:lnTo>
                <a:lnTo>
                  <a:pt x="5570970" y="2622666"/>
                </a:lnTo>
                <a:lnTo>
                  <a:pt x="5603240" y="2593337"/>
                </a:lnTo>
                <a:lnTo>
                  <a:pt x="5632568" y="2561067"/>
                </a:lnTo>
                <a:lnTo>
                  <a:pt x="5658728" y="2526085"/>
                </a:lnTo>
                <a:lnTo>
                  <a:pt x="5681489" y="2488618"/>
                </a:lnTo>
                <a:lnTo>
                  <a:pt x="5700625" y="2448895"/>
                </a:lnTo>
                <a:lnTo>
                  <a:pt x="5715905" y="2407145"/>
                </a:lnTo>
                <a:lnTo>
                  <a:pt x="5727103" y="2363597"/>
                </a:lnTo>
                <a:lnTo>
                  <a:pt x="5733989" y="2318478"/>
                </a:lnTo>
                <a:lnTo>
                  <a:pt x="5736336" y="2272017"/>
                </a:lnTo>
                <a:lnTo>
                  <a:pt x="5736336" y="454406"/>
                </a:lnTo>
                <a:lnTo>
                  <a:pt x="5733989" y="407947"/>
                </a:lnTo>
                <a:lnTo>
                  <a:pt x="5727103" y="362830"/>
                </a:lnTo>
                <a:lnTo>
                  <a:pt x="5715905" y="319283"/>
                </a:lnTo>
                <a:lnTo>
                  <a:pt x="5700625" y="277534"/>
                </a:lnTo>
                <a:lnTo>
                  <a:pt x="5681489" y="237813"/>
                </a:lnTo>
                <a:lnTo>
                  <a:pt x="5658728" y="200347"/>
                </a:lnTo>
                <a:lnTo>
                  <a:pt x="5632568" y="165365"/>
                </a:lnTo>
                <a:lnTo>
                  <a:pt x="5603240" y="133096"/>
                </a:lnTo>
                <a:lnTo>
                  <a:pt x="5570970" y="103767"/>
                </a:lnTo>
                <a:lnTo>
                  <a:pt x="5535988" y="77607"/>
                </a:lnTo>
                <a:lnTo>
                  <a:pt x="5498522" y="54846"/>
                </a:lnTo>
                <a:lnTo>
                  <a:pt x="5458801" y="35710"/>
                </a:lnTo>
                <a:lnTo>
                  <a:pt x="5417052" y="20430"/>
                </a:lnTo>
                <a:lnTo>
                  <a:pt x="5373505" y="9232"/>
                </a:lnTo>
                <a:lnTo>
                  <a:pt x="5328388" y="2346"/>
                </a:lnTo>
                <a:lnTo>
                  <a:pt x="5281930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192" y="4539996"/>
            <a:ext cx="5484876" cy="210007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374391" y="4629912"/>
            <a:ext cx="13970" cy="1866900"/>
          </a:xfrm>
          <a:custGeom>
            <a:avLst/>
            <a:gdLst/>
            <a:ahLst/>
            <a:cxnLst/>
            <a:rect l="l" t="t" r="r" b="b"/>
            <a:pathLst>
              <a:path w="13969" h="1866900">
                <a:moveTo>
                  <a:pt x="6857" y="0"/>
                </a:moveTo>
                <a:lnTo>
                  <a:pt x="3908" y="89881"/>
                </a:lnTo>
                <a:lnTo>
                  <a:pt x="2430" y="219547"/>
                </a:lnTo>
                <a:lnTo>
                  <a:pt x="656" y="533318"/>
                </a:lnTo>
                <a:lnTo>
                  <a:pt x="0" y="933450"/>
                </a:lnTo>
                <a:lnTo>
                  <a:pt x="109" y="1101239"/>
                </a:lnTo>
                <a:lnTo>
                  <a:pt x="1248" y="1471777"/>
                </a:lnTo>
                <a:lnTo>
                  <a:pt x="2893" y="1696126"/>
                </a:lnTo>
                <a:lnTo>
                  <a:pt x="4455" y="1808501"/>
                </a:lnTo>
                <a:lnTo>
                  <a:pt x="5619" y="1851860"/>
                </a:lnTo>
                <a:lnTo>
                  <a:pt x="6857" y="1866900"/>
                </a:lnTo>
                <a:lnTo>
                  <a:pt x="7485" y="1863085"/>
                </a:lnTo>
                <a:lnTo>
                  <a:pt x="9260" y="1808501"/>
                </a:lnTo>
                <a:lnTo>
                  <a:pt x="10329" y="1739456"/>
                </a:lnTo>
                <a:lnTo>
                  <a:pt x="12110" y="1534860"/>
                </a:lnTo>
                <a:lnTo>
                  <a:pt x="13472" y="1181598"/>
                </a:lnTo>
                <a:lnTo>
                  <a:pt x="13606" y="765670"/>
                </a:lnTo>
                <a:lnTo>
                  <a:pt x="12467" y="395139"/>
                </a:lnTo>
                <a:lnTo>
                  <a:pt x="10822" y="170783"/>
                </a:lnTo>
                <a:lnTo>
                  <a:pt x="9260" y="58403"/>
                </a:lnTo>
                <a:lnTo>
                  <a:pt x="8096" y="15040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094476" y="4015740"/>
            <a:ext cx="5829300" cy="2727960"/>
          </a:xfrm>
          <a:custGeom>
            <a:avLst/>
            <a:gdLst/>
            <a:ahLst/>
            <a:cxnLst/>
            <a:rect l="l" t="t" r="r" b="b"/>
            <a:pathLst>
              <a:path w="5829300" h="2727959">
                <a:moveTo>
                  <a:pt x="5374640" y="0"/>
                </a:moveTo>
                <a:lnTo>
                  <a:pt x="454659" y="0"/>
                </a:lnTo>
                <a:lnTo>
                  <a:pt x="408177" y="2347"/>
                </a:lnTo>
                <a:lnTo>
                  <a:pt x="363036" y="9238"/>
                </a:lnTo>
                <a:lnTo>
                  <a:pt x="319466" y="20442"/>
                </a:lnTo>
                <a:lnTo>
                  <a:pt x="277695" y="35732"/>
                </a:lnTo>
                <a:lnTo>
                  <a:pt x="237952" y="54879"/>
                </a:lnTo>
                <a:lnTo>
                  <a:pt x="200465" y="77654"/>
                </a:lnTo>
                <a:lnTo>
                  <a:pt x="165463" y="103829"/>
                </a:lnTo>
                <a:lnTo>
                  <a:pt x="133175" y="133175"/>
                </a:lnTo>
                <a:lnTo>
                  <a:pt x="103829" y="165463"/>
                </a:lnTo>
                <a:lnTo>
                  <a:pt x="77654" y="200465"/>
                </a:lnTo>
                <a:lnTo>
                  <a:pt x="54879" y="237952"/>
                </a:lnTo>
                <a:lnTo>
                  <a:pt x="35732" y="277695"/>
                </a:lnTo>
                <a:lnTo>
                  <a:pt x="20442" y="319466"/>
                </a:lnTo>
                <a:lnTo>
                  <a:pt x="9238" y="363036"/>
                </a:lnTo>
                <a:lnTo>
                  <a:pt x="2347" y="408177"/>
                </a:lnTo>
                <a:lnTo>
                  <a:pt x="0" y="454660"/>
                </a:lnTo>
                <a:lnTo>
                  <a:pt x="0" y="2273287"/>
                </a:lnTo>
                <a:lnTo>
                  <a:pt x="2347" y="2319774"/>
                </a:lnTo>
                <a:lnTo>
                  <a:pt x="9238" y="2364918"/>
                </a:lnTo>
                <a:lnTo>
                  <a:pt x="20442" y="2408491"/>
                </a:lnTo>
                <a:lnTo>
                  <a:pt x="35732" y="2450264"/>
                </a:lnTo>
                <a:lnTo>
                  <a:pt x="54879" y="2490009"/>
                </a:lnTo>
                <a:lnTo>
                  <a:pt x="77654" y="2527497"/>
                </a:lnTo>
                <a:lnTo>
                  <a:pt x="103829" y="2562499"/>
                </a:lnTo>
                <a:lnTo>
                  <a:pt x="133175" y="2594787"/>
                </a:lnTo>
                <a:lnTo>
                  <a:pt x="165463" y="2624133"/>
                </a:lnTo>
                <a:lnTo>
                  <a:pt x="200465" y="2650307"/>
                </a:lnTo>
                <a:lnTo>
                  <a:pt x="237952" y="2673082"/>
                </a:lnTo>
                <a:lnTo>
                  <a:pt x="277695" y="2692228"/>
                </a:lnTo>
                <a:lnTo>
                  <a:pt x="319466" y="2707518"/>
                </a:lnTo>
                <a:lnTo>
                  <a:pt x="363036" y="2718722"/>
                </a:lnTo>
                <a:lnTo>
                  <a:pt x="408177" y="2725612"/>
                </a:lnTo>
                <a:lnTo>
                  <a:pt x="454659" y="2727960"/>
                </a:lnTo>
                <a:lnTo>
                  <a:pt x="5374640" y="2727960"/>
                </a:lnTo>
                <a:lnTo>
                  <a:pt x="5421122" y="2725612"/>
                </a:lnTo>
                <a:lnTo>
                  <a:pt x="5466263" y="2718722"/>
                </a:lnTo>
                <a:lnTo>
                  <a:pt x="5509833" y="2707518"/>
                </a:lnTo>
                <a:lnTo>
                  <a:pt x="5551604" y="2692228"/>
                </a:lnTo>
                <a:lnTo>
                  <a:pt x="5591347" y="2673082"/>
                </a:lnTo>
                <a:lnTo>
                  <a:pt x="5628834" y="2650307"/>
                </a:lnTo>
                <a:lnTo>
                  <a:pt x="5663836" y="2624133"/>
                </a:lnTo>
                <a:lnTo>
                  <a:pt x="5696124" y="2594787"/>
                </a:lnTo>
                <a:lnTo>
                  <a:pt x="5725470" y="2562499"/>
                </a:lnTo>
                <a:lnTo>
                  <a:pt x="5751645" y="2527497"/>
                </a:lnTo>
                <a:lnTo>
                  <a:pt x="5774420" y="2490009"/>
                </a:lnTo>
                <a:lnTo>
                  <a:pt x="5793567" y="2450264"/>
                </a:lnTo>
                <a:lnTo>
                  <a:pt x="5808857" y="2408491"/>
                </a:lnTo>
                <a:lnTo>
                  <a:pt x="5820061" y="2364918"/>
                </a:lnTo>
                <a:lnTo>
                  <a:pt x="5826952" y="2319774"/>
                </a:lnTo>
                <a:lnTo>
                  <a:pt x="5829300" y="2273287"/>
                </a:lnTo>
                <a:lnTo>
                  <a:pt x="5829300" y="454660"/>
                </a:lnTo>
                <a:lnTo>
                  <a:pt x="5826952" y="408177"/>
                </a:lnTo>
                <a:lnTo>
                  <a:pt x="5820061" y="363036"/>
                </a:lnTo>
                <a:lnTo>
                  <a:pt x="5808857" y="319466"/>
                </a:lnTo>
                <a:lnTo>
                  <a:pt x="5793567" y="277695"/>
                </a:lnTo>
                <a:lnTo>
                  <a:pt x="5774420" y="237952"/>
                </a:lnTo>
                <a:lnTo>
                  <a:pt x="5751645" y="200465"/>
                </a:lnTo>
                <a:lnTo>
                  <a:pt x="5725470" y="165463"/>
                </a:lnTo>
                <a:lnTo>
                  <a:pt x="5696124" y="133175"/>
                </a:lnTo>
                <a:lnTo>
                  <a:pt x="5663836" y="103829"/>
                </a:lnTo>
                <a:lnTo>
                  <a:pt x="5628834" y="77654"/>
                </a:lnTo>
                <a:lnTo>
                  <a:pt x="5591347" y="54879"/>
                </a:lnTo>
                <a:lnTo>
                  <a:pt x="5551604" y="35732"/>
                </a:lnTo>
                <a:lnTo>
                  <a:pt x="5509833" y="20442"/>
                </a:lnTo>
                <a:lnTo>
                  <a:pt x="5466263" y="9238"/>
                </a:lnTo>
                <a:lnTo>
                  <a:pt x="5421122" y="2347"/>
                </a:lnTo>
                <a:lnTo>
                  <a:pt x="5374640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8588" y="4550664"/>
            <a:ext cx="5559552" cy="2153412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8634983" y="4764024"/>
            <a:ext cx="13970" cy="1866900"/>
          </a:xfrm>
          <a:custGeom>
            <a:avLst/>
            <a:gdLst/>
            <a:ahLst/>
            <a:cxnLst/>
            <a:rect l="l" t="t" r="r" b="b"/>
            <a:pathLst>
              <a:path w="13970" h="1866900">
                <a:moveTo>
                  <a:pt x="6858" y="0"/>
                </a:moveTo>
                <a:lnTo>
                  <a:pt x="3908" y="89881"/>
                </a:lnTo>
                <a:lnTo>
                  <a:pt x="2430" y="219547"/>
                </a:lnTo>
                <a:lnTo>
                  <a:pt x="656" y="533318"/>
                </a:lnTo>
                <a:lnTo>
                  <a:pt x="0" y="933450"/>
                </a:lnTo>
                <a:lnTo>
                  <a:pt x="109" y="1101239"/>
                </a:lnTo>
                <a:lnTo>
                  <a:pt x="1248" y="1471777"/>
                </a:lnTo>
                <a:lnTo>
                  <a:pt x="2893" y="1696126"/>
                </a:lnTo>
                <a:lnTo>
                  <a:pt x="4455" y="1808501"/>
                </a:lnTo>
                <a:lnTo>
                  <a:pt x="5619" y="1851860"/>
                </a:lnTo>
                <a:lnTo>
                  <a:pt x="6858" y="1866900"/>
                </a:lnTo>
                <a:lnTo>
                  <a:pt x="7485" y="1863085"/>
                </a:lnTo>
                <a:lnTo>
                  <a:pt x="9260" y="1808501"/>
                </a:lnTo>
                <a:lnTo>
                  <a:pt x="10329" y="1739456"/>
                </a:lnTo>
                <a:lnTo>
                  <a:pt x="12110" y="1534860"/>
                </a:lnTo>
                <a:lnTo>
                  <a:pt x="13472" y="1181598"/>
                </a:lnTo>
                <a:lnTo>
                  <a:pt x="13606" y="765670"/>
                </a:lnTo>
                <a:lnTo>
                  <a:pt x="12467" y="395139"/>
                </a:lnTo>
                <a:lnTo>
                  <a:pt x="10822" y="170783"/>
                </a:lnTo>
                <a:lnTo>
                  <a:pt x="9260" y="58403"/>
                </a:lnTo>
                <a:lnTo>
                  <a:pt x="8096" y="15040"/>
                </a:lnTo>
                <a:lnTo>
                  <a:pt x="6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1F3863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1F3863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0"/>
            <a:ext cx="12185903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7" y="406400"/>
            <a:ext cx="12180824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sng">
                <a:solidFill>
                  <a:srgbClr val="1F3863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0221" y="2058035"/>
            <a:ext cx="10140950" cy="3243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Relationship Id="rId6" Type="http://schemas.openxmlformats.org/officeDocument/2006/relationships/image" Target="../media/image6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63.png"/><Relationship Id="rId5" Type="http://schemas.openxmlformats.org/officeDocument/2006/relationships/image" Target="../media/image64.jpg"/><Relationship Id="rId6" Type="http://schemas.openxmlformats.org/officeDocument/2006/relationships/image" Target="../media/image65.png"/><Relationship Id="rId7" Type="http://schemas.openxmlformats.org/officeDocument/2006/relationships/image" Target="../media/image66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3" Type="http://schemas.openxmlformats.org/officeDocument/2006/relationships/image" Target="../media/image77.png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6" Type="http://schemas.openxmlformats.org/officeDocument/2006/relationships/image" Target="../media/image80.jpg"/><Relationship Id="rId7" Type="http://schemas.openxmlformats.org/officeDocument/2006/relationships/image" Target="../media/image81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9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jp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jpg"/><Relationship Id="rId5" Type="http://schemas.openxmlformats.org/officeDocument/2006/relationships/image" Target="../media/image5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jpg"/><Relationship Id="rId6" Type="http://schemas.openxmlformats.org/officeDocument/2006/relationships/image" Target="../media/image55.png"/><Relationship Id="rId7" Type="http://schemas.openxmlformats.org/officeDocument/2006/relationships/image" Target="../media/image56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8.jpg"/><Relationship Id="rId6" Type="http://schemas.openxmlformats.org/officeDocument/2006/relationships/image" Target="../media/image5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35890">
              <a:lnSpc>
                <a:spcPct val="100000"/>
              </a:lnSpc>
              <a:spcBef>
                <a:spcPts val="105"/>
              </a:spcBef>
            </a:pPr>
            <a:r>
              <a:rPr dirty="0" spc="-25"/>
              <a:t>Welcome</a:t>
            </a:r>
            <a:r>
              <a:rPr dirty="0" spc="-60"/>
              <a:t> </a:t>
            </a:r>
            <a:r>
              <a:rPr dirty="0" spc="-25"/>
              <a:t>to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launch</a:t>
            </a:r>
            <a:r>
              <a:rPr dirty="0" spc="-30"/>
              <a:t> </a:t>
            </a:r>
            <a:r>
              <a:rPr dirty="0"/>
              <a:t>of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92298" y="3159328"/>
            <a:ext cx="653034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0" b="1">
                <a:solidFill>
                  <a:srgbClr val="404040"/>
                </a:solidFill>
                <a:latin typeface="Calibri"/>
                <a:cs typeface="Calibri"/>
              </a:rPr>
              <a:t>Partner</a:t>
            </a:r>
            <a:r>
              <a:rPr dirty="0" sz="6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6000" b="1">
                <a:solidFill>
                  <a:srgbClr val="404040"/>
                </a:solidFill>
                <a:latin typeface="Calibri"/>
                <a:cs typeface="Calibri"/>
              </a:rPr>
              <a:t>Super </a:t>
            </a:r>
            <a:r>
              <a:rPr dirty="0" sz="6000" spc="-15" b="1">
                <a:solidFill>
                  <a:srgbClr val="404040"/>
                </a:solidFill>
                <a:latin typeface="Calibri"/>
                <a:cs typeface="Calibri"/>
              </a:rPr>
              <a:t>Range</a:t>
            </a:r>
            <a:endParaRPr sz="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595" y="1275588"/>
            <a:ext cx="5768340" cy="5530850"/>
          </a:xfrm>
          <a:custGeom>
            <a:avLst/>
            <a:gdLst/>
            <a:ahLst/>
            <a:cxnLst/>
            <a:rect l="l" t="t" r="r" b="b"/>
            <a:pathLst>
              <a:path w="5768340" h="5530850">
                <a:moveTo>
                  <a:pt x="4846574" y="0"/>
                </a:moveTo>
                <a:lnTo>
                  <a:pt x="921791" y="0"/>
                </a:lnTo>
                <a:lnTo>
                  <a:pt x="874356" y="1199"/>
                </a:lnTo>
                <a:lnTo>
                  <a:pt x="827543" y="4759"/>
                </a:lnTo>
                <a:lnTo>
                  <a:pt x="781411" y="10622"/>
                </a:lnTo>
                <a:lnTo>
                  <a:pt x="736018" y="18729"/>
                </a:lnTo>
                <a:lnTo>
                  <a:pt x="691421" y="29023"/>
                </a:lnTo>
                <a:lnTo>
                  <a:pt x="647678" y="41446"/>
                </a:lnTo>
                <a:lnTo>
                  <a:pt x="604848" y="55939"/>
                </a:lnTo>
                <a:lnTo>
                  <a:pt x="562988" y="72445"/>
                </a:lnTo>
                <a:lnTo>
                  <a:pt x="522156" y="90906"/>
                </a:lnTo>
                <a:lnTo>
                  <a:pt x="482410" y="111264"/>
                </a:lnTo>
                <a:lnTo>
                  <a:pt x="443808" y="133461"/>
                </a:lnTo>
                <a:lnTo>
                  <a:pt x="406408" y="157439"/>
                </a:lnTo>
                <a:lnTo>
                  <a:pt x="370268" y="183140"/>
                </a:lnTo>
                <a:lnTo>
                  <a:pt x="335446" y="210506"/>
                </a:lnTo>
                <a:lnTo>
                  <a:pt x="301999" y="239479"/>
                </a:lnTo>
                <a:lnTo>
                  <a:pt x="269986" y="270001"/>
                </a:lnTo>
                <a:lnTo>
                  <a:pt x="239464" y="302015"/>
                </a:lnTo>
                <a:lnTo>
                  <a:pt x="210492" y="335462"/>
                </a:lnTo>
                <a:lnTo>
                  <a:pt x="183127" y="370285"/>
                </a:lnTo>
                <a:lnTo>
                  <a:pt x="157427" y="406424"/>
                </a:lnTo>
                <a:lnTo>
                  <a:pt x="133450" y="443824"/>
                </a:lnTo>
                <a:lnTo>
                  <a:pt x="111255" y="482424"/>
                </a:lnTo>
                <a:lnTo>
                  <a:pt x="90898" y="522169"/>
                </a:lnTo>
                <a:lnTo>
                  <a:pt x="72438" y="562998"/>
                </a:lnTo>
                <a:lnTo>
                  <a:pt x="55933" y="604856"/>
                </a:lnTo>
                <a:lnTo>
                  <a:pt x="41441" y="647683"/>
                </a:lnTo>
                <a:lnTo>
                  <a:pt x="29020" y="691422"/>
                </a:lnTo>
                <a:lnTo>
                  <a:pt x="18727" y="736015"/>
                </a:lnTo>
                <a:lnTo>
                  <a:pt x="10621" y="781404"/>
                </a:lnTo>
                <a:lnTo>
                  <a:pt x="4759" y="827530"/>
                </a:lnTo>
                <a:lnTo>
                  <a:pt x="1199" y="874337"/>
                </a:lnTo>
                <a:lnTo>
                  <a:pt x="0" y="921765"/>
                </a:lnTo>
                <a:lnTo>
                  <a:pt x="0" y="4608804"/>
                </a:lnTo>
                <a:lnTo>
                  <a:pt x="1199" y="4656239"/>
                </a:lnTo>
                <a:lnTo>
                  <a:pt x="4759" y="4703052"/>
                </a:lnTo>
                <a:lnTo>
                  <a:pt x="10621" y="4749184"/>
                </a:lnTo>
                <a:lnTo>
                  <a:pt x="18727" y="4794577"/>
                </a:lnTo>
                <a:lnTo>
                  <a:pt x="29020" y="4839174"/>
                </a:lnTo>
                <a:lnTo>
                  <a:pt x="41441" y="4882917"/>
                </a:lnTo>
                <a:lnTo>
                  <a:pt x="55933" y="4925747"/>
                </a:lnTo>
                <a:lnTo>
                  <a:pt x="72438" y="4967607"/>
                </a:lnTo>
                <a:lnTo>
                  <a:pt x="90898" y="5008439"/>
                </a:lnTo>
                <a:lnTo>
                  <a:pt x="111255" y="5048185"/>
                </a:lnTo>
                <a:lnTo>
                  <a:pt x="133450" y="5086787"/>
                </a:lnTo>
                <a:lnTo>
                  <a:pt x="157427" y="5124187"/>
                </a:lnTo>
                <a:lnTo>
                  <a:pt x="183127" y="5160327"/>
                </a:lnTo>
                <a:lnTo>
                  <a:pt x="210492" y="5195149"/>
                </a:lnTo>
                <a:lnTo>
                  <a:pt x="239464" y="5228596"/>
                </a:lnTo>
                <a:lnTo>
                  <a:pt x="269986" y="5260609"/>
                </a:lnTo>
                <a:lnTo>
                  <a:pt x="301999" y="5291131"/>
                </a:lnTo>
                <a:lnTo>
                  <a:pt x="335446" y="5320103"/>
                </a:lnTo>
                <a:lnTo>
                  <a:pt x="370268" y="5347468"/>
                </a:lnTo>
                <a:lnTo>
                  <a:pt x="406408" y="5373168"/>
                </a:lnTo>
                <a:lnTo>
                  <a:pt x="443808" y="5397145"/>
                </a:lnTo>
                <a:lnTo>
                  <a:pt x="482410" y="5419340"/>
                </a:lnTo>
                <a:lnTo>
                  <a:pt x="522156" y="5439697"/>
                </a:lnTo>
                <a:lnTo>
                  <a:pt x="562988" y="5458157"/>
                </a:lnTo>
                <a:lnTo>
                  <a:pt x="604848" y="5474662"/>
                </a:lnTo>
                <a:lnTo>
                  <a:pt x="647678" y="5489154"/>
                </a:lnTo>
                <a:lnTo>
                  <a:pt x="691421" y="5501575"/>
                </a:lnTo>
                <a:lnTo>
                  <a:pt x="736018" y="5511868"/>
                </a:lnTo>
                <a:lnTo>
                  <a:pt x="781411" y="5519974"/>
                </a:lnTo>
                <a:lnTo>
                  <a:pt x="827543" y="5525836"/>
                </a:lnTo>
                <a:lnTo>
                  <a:pt x="874356" y="5529396"/>
                </a:lnTo>
                <a:lnTo>
                  <a:pt x="921791" y="5530596"/>
                </a:lnTo>
                <a:lnTo>
                  <a:pt x="4846574" y="5530596"/>
                </a:lnTo>
                <a:lnTo>
                  <a:pt x="4894002" y="5529396"/>
                </a:lnTo>
                <a:lnTo>
                  <a:pt x="4940809" y="5525836"/>
                </a:lnTo>
                <a:lnTo>
                  <a:pt x="4986935" y="5519974"/>
                </a:lnTo>
                <a:lnTo>
                  <a:pt x="5032324" y="5511868"/>
                </a:lnTo>
                <a:lnTo>
                  <a:pt x="5076917" y="5501575"/>
                </a:lnTo>
                <a:lnTo>
                  <a:pt x="5120656" y="5489154"/>
                </a:lnTo>
                <a:lnTo>
                  <a:pt x="5163483" y="5474662"/>
                </a:lnTo>
                <a:lnTo>
                  <a:pt x="5205341" y="5458157"/>
                </a:lnTo>
                <a:lnTo>
                  <a:pt x="5246170" y="5439697"/>
                </a:lnTo>
                <a:lnTo>
                  <a:pt x="5285915" y="5419340"/>
                </a:lnTo>
                <a:lnTo>
                  <a:pt x="5324515" y="5397145"/>
                </a:lnTo>
                <a:lnTo>
                  <a:pt x="5361915" y="5373168"/>
                </a:lnTo>
                <a:lnTo>
                  <a:pt x="5398054" y="5347468"/>
                </a:lnTo>
                <a:lnTo>
                  <a:pt x="5432877" y="5320103"/>
                </a:lnTo>
                <a:lnTo>
                  <a:pt x="5466324" y="5291131"/>
                </a:lnTo>
                <a:lnTo>
                  <a:pt x="5498338" y="5260609"/>
                </a:lnTo>
                <a:lnTo>
                  <a:pt x="5528860" y="5228596"/>
                </a:lnTo>
                <a:lnTo>
                  <a:pt x="5557833" y="5195149"/>
                </a:lnTo>
                <a:lnTo>
                  <a:pt x="5585199" y="5160327"/>
                </a:lnTo>
                <a:lnTo>
                  <a:pt x="5610900" y="5124187"/>
                </a:lnTo>
                <a:lnTo>
                  <a:pt x="5634878" y="5086787"/>
                </a:lnTo>
                <a:lnTo>
                  <a:pt x="5657075" y="5048185"/>
                </a:lnTo>
                <a:lnTo>
                  <a:pt x="5677433" y="5008439"/>
                </a:lnTo>
                <a:lnTo>
                  <a:pt x="5695894" y="4967607"/>
                </a:lnTo>
                <a:lnTo>
                  <a:pt x="5712400" y="4925747"/>
                </a:lnTo>
                <a:lnTo>
                  <a:pt x="5726893" y="4882917"/>
                </a:lnTo>
                <a:lnTo>
                  <a:pt x="5739316" y="4839174"/>
                </a:lnTo>
                <a:lnTo>
                  <a:pt x="5749610" y="4794577"/>
                </a:lnTo>
                <a:lnTo>
                  <a:pt x="5757717" y="4749184"/>
                </a:lnTo>
                <a:lnTo>
                  <a:pt x="5763580" y="4703052"/>
                </a:lnTo>
                <a:lnTo>
                  <a:pt x="5767140" y="4656239"/>
                </a:lnTo>
                <a:lnTo>
                  <a:pt x="5768340" y="4608804"/>
                </a:lnTo>
                <a:lnTo>
                  <a:pt x="5768340" y="921765"/>
                </a:lnTo>
                <a:lnTo>
                  <a:pt x="5767140" y="874337"/>
                </a:lnTo>
                <a:lnTo>
                  <a:pt x="5763580" y="827530"/>
                </a:lnTo>
                <a:lnTo>
                  <a:pt x="5757717" y="781404"/>
                </a:lnTo>
                <a:lnTo>
                  <a:pt x="5749610" y="736015"/>
                </a:lnTo>
                <a:lnTo>
                  <a:pt x="5739316" y="691422"/>
                </a:lnTo>
                <a:lnTo>
                  <a:pt x="5726893" y="647683"/>
                </a:lnTo>
                <a:lnTo>
                  <a:pt x="5712400" y="604856"/>
                </a:lnTo>
                <a:lnTo>
                  <a:pt x="5695894" y="562998"/>
                </a:lnTo>
                <a:lnTo>
                  <a:pt x="5677433" y="522169"/>
                </a:lnTo>
                <a:lnTo>
                  <a:pt x="5657075" y="482424"/>
                </a:lnTo>
                <a:lnTo>
                  <a:pt x="5634878" y="443824"/>
                </a:lnTo>
                <a:lnTo>
                  <a:pt x="5610900" y="406424"/>
                </a:lnTo>
                <a:lnTo>
                  <a:pt x="5585199" y="370285"/>
                </a:lnTo>
                <a:lnTo>
                  <a:pt x="5557833" y="335462"/>
                </a:lnTo>
                <a:lnTo>
                  <a:pt x="5528860" y="302015"/>
                </a:lnTo>
                <a:lnTo>
                  <a:pt x="5498338" y="270001"/>
                </a:lnTo>
                <a:lnTo>
                  <a:pt x="5466324" y="239479"/>
                </a:lnTo>
                <a:lnTo>
                  <a:pt x="5432877" y="210506"/>
                </a:lnTo>
                <a:lnTo>
                  <a:pt x="5398054" y="183140"/>
                </a:lnTo>
                <a:lnTo>
                  <a:pt x="5361915" y="157439"/>
                </a:lnTo>
                <a:lnTo>
                  <a:pt x="5324515" y="133461"/>
                </a:lnTo>
                <a:lnTo>
                  <a:pt x="5285915" y="111264"/>
                </a:lnTo>
                <a:lnTo>
                  <a:pt x="5246170" y="90906"/>
                </a:lnTo>
                <a:lnTo>
                  <a:pt x="5205341" y="72445"/>
                </a:lnTo>
                <a:lnTo>
                  <a:pt x="5163483" y="55939"/>
                </a:lnTo>
                <a:lnTo>
                  <a:pt x="5120656" y="41446"/>
                </a:lnTo>
                <a:lnTo>
                  <a:pt x="5076917" y="29023"/>
                </a:lnTo>
                <a:lnTo>
                  <a:pt x="5032324" y="18729"/>
                </a:lnTo>
                <a:lnTo>
                  <a:pt x="4986935" y="10622"/>
                </a:lnTo>
                <a:lnTo>
                  <a:pt x="4940809" y="4759"/>
                </a:lnTo>
                <a:lnTo>
                  <a:pt x="4894002" y="1199"/>
                </a:lnTo>
                <a:lnTo>
                  <a:pt x="4846574" y="0"/>
                </a:lnTo>
                <a:close/>
              </a:path>
            </a:pathLst>
          </a:custGeom>
          <a:solidFill>
            <a:srgbClr val="6FA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41982" y="1617726"/>
            <a:ext cx="187578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252525"/>
                </a:solidFill>
                <a:latin typeface="Arial"/>
                <a:cs typeface="Arial"/>
              </a:rPr>
              <a:t>Power</a:t>
            </a:r>
            <a:r>
              <a:rPr dirty="0" sz="2000" spc="-11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Steering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01155" y="1277111"/>
            <a:ext cx="5742940" cy="5529580"/>
          </a:xfrm>
          <a:custGeom>
            <a:avLst/>
            <a:gdLst/>
            <a:ahLst/>
            <a:cxnLst/>
            <a:rect l="l" t="t" r="r" b="b"/>
            <a:pathLst>
              <a:path w="5742940" h="5529580">
                <a:moveTo>
                  <a:pt x="4820920" y="0"/>
                </a:moveTo>
                <a:lnTo>
                  <a:pt x="921512" y="0"/>
                </a:lnTo>
                <a:lnTo>
                  <a:pt x="874095" y="1199"/>
                </a:lnTo>
                <a:lnTo>
                  <a:pt x="827300" y="4758"/>
                </a:lnTo>
                <a:lnTo>
                  <a:pt x="781185" y="10619"/>
                </a:lnTo>
                <a:lnTo>
                  <a:pt x="735808" y="18723"/>
                </a:lnTo>
                <a:lnTo>
                  <a:pt x="691227" y="29014"/>
                </a:lnTo>
                <a:lnTo>
                  <a:pt x="647500" y="41433"/>
                </a:lnTo>
                <a:lnTo>
                  <a:pt x="604684" y="55922"/>
                </a:lnTo>
                <a:lnTo>
                  <a:pt x="562838" y="72423"/>
                </a:lnTo>
                <a:lnTo>
                  <a:pt x="522019" y="90879"/>
                </a:lnTo>
                <a:lnTo>
                  <a:pt x="482285" y="111231"/>
                </a:lnTo>
                <a:lnTo>
                  <a:pt x="443695" y="133421"/>
                </a:lnTo>
                <a:lnTo>
                  <a:pt x="406306" y="157392"/>
                </a:lnTo>
                <a:lnTo>
                  <a:pt x="370177" y="183085"/>
                </a:lnTo>
                <a:lnTo>
                  <a:pt x="335364" y="210444"/>
                </a:lnTo>
                <a:lnTo>
                  <a:pt x="301927" y="239408"/>
                </a:lnTo>
                <a:lnTo>
                  <a:pt x="269922" y="269922"/>
                </a:lnTo>
                <a:lnTo>
                  <a:pt x="239408" y="301927"/>
                </a:lnTo>
                <a:lnTo>
                  <a:pt x="210444" y="335364"/>
                </a:lnTo>
                <a:lnTo>
                  <a:pt x="183085" y="370177"/>
                </a:lnTo>
                <a:lnTo>
                  <a:pt x="157392" y="406306"/>
                </a:lnTo>
                <a:lnTo>
                  <a:pt x="133421" y="443695"/>
                </a:lnTo>
                <a:lnTo>
                  <a:pt x="111231" y="482285"/>
                </a:lnTo>
                <a:lnTo>
                  <a:pt x="90879" y="522019"/>
                </a:lnTo>
                <a:lnTo>
                  <a:pt x="72423" y="562838"/>
                </a:lnTo>
                <a:lnTo>
                  <a:pt x="55922" y="604684"/>
                </a:lnTo>
                <a:lnTo>
                  <a:pt x="41433" y="647500"/>
                </a:lnTo>
                <a:lnTo>
                  <a:pt x="29014" y="691227"/>
                </a:lnTo>
                <a:lnTo>
                  <a:pt x="18723" y="735808"/>
                </a:lnTo>
                <a:lnTo>
                  <a:pt x="10619" y="781185"/>
                </a:lnTo>
                <a:lnTo>
                  <a:pt x="4758" y="827300"/>
                </a:lnTo>
                <a:lnTo>
                  <a:pt x="1199" y="874095"/>
                </a:lnTo>
                <a:lnTo>
                  <a:pt x="0" y="921512"/>
                </a:lnTo>
                <a:lnTo>
                  <a:pt x="0" y="4607547"/>
                </a:lnTo>
                <a:lnTo>
                  <a:pt x="1199" y="4654968"/>
                </a:lnTo>
                <a:lnTo>
                  <a:pt x="4758" y="4701767"/>
                </a:lnTo>
                <a:lnTo>
                  <a:pt x="10619" y="4747885"/>
                </a:lnTo>
                <a:lnTo>
                  <a:pt x="18723" y="4793265"/>
                </a:lnTo>
                <a:lnTo>
                  <a:pt x="29014" y="4837849"/>
                </a:lnTo>
                <a:lnTo>
                  <a:pt x="41433" y="4881578"/>
                </a:lnTo>
                <a:lnTo>
                  <a:pt x="55922" y="4924396"/>
                </a:lnTo>
                <a:lnTo>
                  <a:pt x="72423" y="4966244"/>
                </a:lnTo>
                <a:lnTo>
                  <a:pt x="90879" y="5007064"/>
                </a:lnTo>
                <a:lnTo>
                  <a:pt x="111231" y="5046798"/>
                </a:lnTo>
                <a:lnTo>
                  <a:pt x="133421" y="5085389"/>
                </a:lnTo>
                <a:lnTo>
                  <a:pt x="157392" y="5122778"/>
                </a:lnTo>
                <a:lnTo>
                  <a:pt x="183085" y="5158907"/>
                </a:lnTo>
                <a:lnTo>
                  <a:pt x="210444" y="5193720"/>
                </a:lnTo>
                <a:lnTo>
                  <a:pt x="239408" y="5227157"/>
                </a:lnTo>
                <a:lnTo>
                  <a:pt x="269922" y="5259161"/>
                </a:lnTo>
                <a:lnTo>
                  <a:pt x="301927" y="5289674"/>
                </a:lnTo>
                <a:lnTo>
                  <a:pt x="335364" y="5318638"/>
                </a:lnTo>
                <a:lnTo>
                  <a:pt x="370177" y="5345995"/>
                </a:lnTo>
                <a:lnTo>
                  <a:pt x="406306" y="5371688"/>
                </a:lnTo>
                <a:lnTo>
                  <a:pt x="443695" y="5395657"/>
                </a:lnTo>
                <a:lnTo>
                  <a:pt x="482285" y="5417847"/>
                </a:lnTo>
                <a:lnTo>
                  <a:pt x="522019" y="5438197"/>
                </a:lnTo>
                <a:lnTo>
                  <a:pt x="562838" y="5456652"/>
                </a:lnTo>
                <a:lnTo>
                  <a:pt x="604684" y="5473152"/>
                </a:lnTo>
                <a:lnTo>
                  <a:pt x="647500" y="5487640"/>
                </a:lnTo>
                <a:lnTo>
                  <a:pt x="691227" y="5500058"/>
                </a:lnTo>
                <a:lnTo>
                  <a:pt x="735808" y="5510348"/>
                </a:lnTo>
                <a:lnTo>
                  <a:pt x="781185" y="5518452"/>
                </a:lnTo>
                <a:lnTo>
                  <a:pt x="827300" y="5524312"/>
                </a:lnTo>
                <a:lnTo>
                  <a:pt x="874095" y="5527871"/>
                </a:lnTo>
                <a:lnTo>
                  <a:pt x="921512" y="5529070"/>
                </a:lnTo>
                <a:lnTo>
                  <a:pt x="4820920" y="5529070"/>
                </a:lnTo>
                <a:lnTo>
                  <a:pt x="4868336" y="5527871"/>
                </a:lnTo>
                <a:lnTo>
                  <a:pt x="4915131" y="5524312"/>
                </a:lnTo>
                <a:lnTo>
                  <a:pt x="4961246" y="5518452"/>
                </a:lnTo>
                <a:lnTo>
                  <a:pt x="5006623" y="5510348"/>
                </a:lnTo>
                <a:lnTo>
                  <a:pt x="5051204" y="5500058"/>
                </a:lnTo>
                <a:lnTo>
                  <a:pt x="5094931" y="5487640"/>
                </a:lnTo>
                <a:lnTo>
                  <a:pt x="5137747" y="5473152"/>
                </a:lnTo>
                <a:lnTo>
                  <a:pt x="5179593" y="5456652"/>
                </a:lnTo>
                <a:lnTo>
                  <a:pt x="5220412" y="5438197"/>
                </a:lnTo>
                <a:lnTo>
                  <a:pt x="5260146" y="5417847"/>
                </a:lnTo>
                <a:lnTo>
                  <a:pt x="5298736" y="5395657"/>
                </a:lnTo>
                <a:lnTo>
                  <a:pt x="5336125" y="5371688"/>
                </a:lnTo>
                <a:lnTo>
                  <a:pt x="5372254" y="5345995"/>
                </a:lnTo>
                <a:lnTo>
                  <a:pt x="5407067" y="5318638"/>
                </a:lnTo>
                <a:lnTo>
                  <a:pt x="5440504" y="5289674"/>
                </a:lnTo>
                <a:lnTo>
                  <a:pt x="5472509" y="5259161"/>
                </a:lnTo>
                <a:lnTo>
                  <a:pt x="5503023" y="5227157"/>
                </a:lnTo>
                <a:lnTo>
                  <a:pt x="5531987" y="5193720"/>
                </a:lnTo>
                <a:lnTo>
                  <a:pt x="5559346" y="5158907"/>
                </a:lnTo>
                <a:lnTo>
                  <a:pt x="5585039" y="5122778"/>
                </a:lnTo>
                <a:lnTo>
                  <a:pt x="5609010" y="5085389"/>
                </a:lnTo>
                <a:lnTo>
                  <a:pt x="5631200" y="5046798"/>
                </a:lnTo>
                <a:lnTo>
                  <a:pt x="5651552" y="5007064"/>
                </a:lnTo>
                <a:lnTo>
                  <a:pt x="5670008" y="4966244"/>
                </a:lnTo>
                <a:lnTo>
                  <a:pt x="5686509" y="4924396"/>
                </a:lnTo>
                <a:lnTo>
                  <a:pt x="5700998" y="4881578"/>
                </a:lnTo>
                <a:lnTo>
                  <a:pt x="5713417" y="4837849"/>
                </a:lnTo>
                <a:lnTo>
                  <a:pt x="5723708" y="4793265"/>
                </a:lnTo>
                <a:lnTo>
                  <a:pt x="5731812" y="4747885"/>
                </a:lnTo>
                <a:lnTo>
                  <a:pt x="5737673" y="4701767"/>
                </a:lnTo>
                <a:lnTo>
                  <a:pt x="5741232" y="4654968"/>
                </a:lnTo>
                <a:lnTo>
                  <a:pt x="5742432" y="4607547"/>
                </a:lnTo>
                <a:lnTo>
                  <a:pt x="5742432" y="921512"/>
                </a:lnTo>
                <a:lnTo>
                  <a:pt x="5741232" y="874095"/>
                </a:lnTo>
                <a:lnTo>
                  <a:pt x="5737673" y="827300"/>
                </a:lnTo>
                <a:lnTo>
                  <a:pt x="5731812" y="781185"/>
                </a:lnTo>
                <a:lnTo>
                  <a:pt x="5723708" y="735808"/>
                </a:lnTo>
                <a:lnTo>
                  <a:pt x="5713417" y="691227"/>
                </a:lnTo>
                <a:lnTo>
                  <a:pt x="5700998" y="647500"/>
                </a:lnTo>
                <a:lnTo>
                  <a:pt x="5686509" y="604684"/>
                </a:lnTo>
                <a:lnTo>
                  <a:pt x="5670008" y="562838"/>
                </a:lnTo>
                <a:lnTo>
                  <a:pt x="5651552" y="522019"/>
                </a:lnTo>
                <a:lnTo>
                  <a:pt x="5631200" y="482285"/>
                </a:lnTo>
                <a:lnTo>
                  <a:pt x="5609010" y="443695"/>
                </a:lnTo>
                <a:lnTo>
                  <a:pt x="5585039" y="406306"/>
                </a:lnTo>
                <a:lnTo>
                  <a:pt x="5559346" y="370177"/>
                </a:lnTo>
                <a:lnTo>
                  <a:pt x="5531987" y="335364"/>
                </a:lnTo>
                <a:lnTo>
                  <a:pt x="5503023" y="301927"/>
                </a:lnTo>
                <a:lnTo>
                  <a:pt x="5472509" y="269922"/>
                </a:lnTo>
                <a:lnTo>
                  <a:pt x="5440504" y="239408"/>
                </a:lnTo>
                <a:lnTo>
                  <a:pt x="5407067" y="210444"/>
                </a:lnTo>
                <a:lnTo>
                  <a:pt x="5372254" y="183085"/>
                </a:lnTo>
                <a:lnTo>
                  <a:pt x="5336125" y="157392"/>
                </a:lnTo>
                <a:lnTo>
                  <a:pt x="5298736" y="133421"/>
                </a:lnTo>
                <a:lnTo>
                  <a:pt x="5260146" y="111231"/>
                </a:lnTo>
                <a:lnTo>
                  <a:pt x="5220412" y="90879"/>
                </a:lnTo>
                <a:lnTo>
                  <a:pt x="5179593" y="72423"/>
                </a:lnTo>
                <a:lnTo>
                  <a:pt x="5137747" y="55922"/>
                </a:lnTo>
                <a:lnTo>
                  <a:pt x="5094931" y="41433"/>
                </a:lnTo>
                <a:lnTo>
                  <a:pt x="5051204" y="29014"/>
                </a:lnTo>
                <a:lnTo>
                  <a:pt x="5006623" y="18723"/>
                </a:lnTo>
                <a:lnTo>
                  <a:pt x="4961246" y="10619"/>
                </a:lnTo>
                <a:lnTo>
                  <a:pt x="4915131" y="4758"/>
                </a:lnTo>
                <a:lnTo>
                  <a:pt x="4868336" y="1199"/>
                </a:lnTo>
                <a:lnTo>
                  <a:pt x="4820920" y="0"/>
                </a:lnTo>
                <a:close/>
              </a:path>
            </a:pathLst>
          </a:custGeom>
          <a:solidFill>
            <a:srgbClr val="97B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96782" y="1573149"/>
            <a:ext cx="16205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Bottle</a:t>
            </a:r>
            <a:r>
              <a:rPr dirty="0" sz="2000" spc="-9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Holder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3" y="1932432"/>
            <a:ext cx="5262372" cy="47335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3847" y="1932432"/>
            <a:ext cx="5487924" cy="47350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96188" y="5526430"/>
            <a:ext cx="2206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Tiltable</a:t>
            </a:r>
            <a:r>
              <a:rPr dirty="0" sz="1600" spc="-3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steering</a:t>
            </a:r>
            <a:r>
              <a:rPr dirty="0" sz="1600" spc="-2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wheel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6188" y="6013805"/>
            <a:ext cx="19221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20">
                <a:solidFill>
                  <a:srgbClr val="44536A"/>
                </a:solidFill>
                <a:latin typeface="Arial MT"/>
                <a:cs typeface="Arial MT"/>
              </a:rPr>
              <a:t>Telescopic</a:t>
            </a:r>
            <a:r>
              <a:rPr dirty="0" sz="1600" spc="-7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steering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3485" y="5529173"/>
            <a:ext cx="3726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Ergonomically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positioned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bottle</a:t>
            </a:r>
            <a:r>
              <a:rPr dirty="0" sz="1600" spc="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holders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63485" y="6017158"/>
            <a:ext cx="31451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Both sides –</a:t>
            </a:r>
            <a:r>
              <a:rPr dirty="0" sz="1600" spc="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Driver</a:t>
            </a:r>
            <a:r>
              <a:rPr dirty="0" sz="1600" spc="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and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co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 driver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43355" y="1839455"/>
            <a:ext cx="4121150" cy="3787140"/>
            <a:chOff x="943355" y="1839455"/>
            <a:chExt cx="4121150" cy="37871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355" y="1839455"/>
              <a:ext cx="4120896" cy="37871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8427" y="2034540"/>
              <a:ext cx="3550920" cy="321716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99503" y="2074251"/>
            <a:ext cx="4723305" cy="327182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Car</a:t>
            </a:r>
            <a:r>
              <a:rPr dirty="0" spc="-35"/>
              <a:t> </a:t>
            </a:r>
            <a:r>
              <a:rPr dirty="0"/>
              <a:t>like</a:t>
            </a:r>
            <a:r>
              <a:rPr dirty="0" spc="-20"/>
              <a:t> </a:t>
            </a:r>
            <a:r>
              <a:rPr dirty="0" spc="-5"/>
              <a:t>Interiors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595" y="1275588"/>
            <a:ext cx="5768340" cy="5530850"/>
          </a:xfrm>
          <a:custGeom>
            <a:avLst/>
            <a:gdLst/>
            <a:ahLst/>
            <a:cxnLst/>
            <a:rect l="l" t="t" r="r" b="b"/>
            <a:pathLst>
              <a:path w="5768340" h="5530850">
                <a:moveTo>
                  <a:pt x="4846574" y="0"/>
                </a:moveTo>
                <a:lnTo>
                  <a:pt x="921791" y="0"/>
                </a:lnTo>
                <a:lnTo>
                  <a:pt x="874356" y="1199"/>
                </a:lnTo>
                <a:lnTo>
                  <a:pt x="827543" y="4759"/>
                </a:lnTo>
                <a:lnTo>
                  <a:pt x="781411" y="10622"/>
                </a:lnTo>
                <a:lnTo>
                  <a:pt x="736018" y="18729"/>
                </a:lnTo>
                <a:lnTo>
                  <a:pt x="691421" y="29023"/>
                </a:lnTo>
                <a:lnTo>
                  <a:pt x="647678" y="41446"/>
                </a:lnTo>
                <a:lnTo>
                  <a:pt x="604848" y="55939"/>
                </a:lnTo>
                <a:lnTo>
                  <a:pt x="562988" y="72445"/>
                </a:lnTo>
                <a:lnTo>
                  <a:pt x="522156" y="90906"/>
                </a:lnTo>
                <a:lnTo>
                  <a:pt x="482410" y="111264"/>
                </a:lnTo>
                <a:lnTo>
                  <a:pt x="443808" y="133461"/>
                </a:lnTo>
                <a:lnTo>
                  <a:pt x="406408" y="157439"/>
                </a:lnTo>
                <a:lnTo>
                  <a:pt x="370268" y="183140"/>
                </a:lnTo>
                <a:lnTo>
                  <a:pt x="335446" y="210506"/>
                </a:lnTo>
                <a:lnTo>
                  <a:pt x="301999" y="239479"/>
                </a:lnTo>
                <a:lnTo>
                  <a:pt x="269986" y="270001"/>
                </a:lnTo>
                <a:lnTo>
                  <a:pt x="239464" y="302015"/>
                </a:lnTo>
                <a:lnTo>
                  <a:pt x="210492" y="335462"/>
                </a:lnTo>
                <a:lnTo>
                  <a:pt x="183127" y="370285"/>
                </a:lnTo>
                <a:lnTo>
                  <a:pt x="157427" y="406424"/>
                </a:lnTo>
                <a:lnTo>
                  <a:pt x="133450" y="443824"/>
                </a:lnTo>
                <a:lnTo>
                  <a:pt x="111255" y="482424"/>
                </a:lnTo>
                <a:lnTo>
                  <a:pt x="90898" y="522169"/>
                </a:lnTo>
                <a:lnTo>
                  <a:pt x="72438" y="562998"/>
                </a:lnTo>
                <a:lnTo>
                  <a:pt x="55933" y="604856"/>
                </a:lnTo>
                <a:lnTo>
                  <a:pt x="41441" y="647683"/>
                </a:lnTo>
                <a:lnTo>
                  <a:pt x="29020" y="691422"/>
                </a:lnTo>
                <a:lnTo>
                  <a:pt x="18727" y="736015"/>
                </a:lnTo>
                <a:lnTo>
                  <a:pt x="10621" y="781404"/>
                </a:lnTo>
                <a:lnTo>
                  <a:pt x="4759" y="827530"/>
                </a:lnTo>
                <a:lnTo>
                  <a:pt x="1199" y="874337"/>
                </a:lnTo>
                <a:lnTo>
                  <a:pt x="0" y="921765"/>
                </a:lnTo>
                <a:lnTo>
                  <a:pt x="0" y="4608804"/>
                </a:lnTo>
                <a:lnTo>
                  <a:pt x="1199" y="4656239"/>
                </a:lnTo>
                <a:lnTo>
                  <a:pt x="4759" y="4703052"/>
                </a:lnTo>
                <a:lnTo>
                  <a:pt x="10621" y="4749184"/>
                </a:lnTo>
                <a:lnTo>
                  <a:pt x="18727" y="4794577"/>
                </a:lnTo>
                <a:lnTo>
                  <a:pt x="29020" y="4839174"/>
                </a:lnTo>
                <a:lnTo>
                  <a:pt x="41441" y="4882917"/>
                </a:lnTo>
                <a:lnTo>
                  <a:pt x="55933" y="4925747"/>
                </a:lnTo>
                <a:lnTo>
                  <a:pt x="72438" y="4967607"/>
                </a:lnTo>
                <a:lnTo>
                  <a:pt x="90898" y="5008439"/>
                </a:lnTo>
                <a:lnTo>
                  <a:pt x="111255" y="5048185"/>
                </a:lnTo>
                <a:lnTo>
                  <a:pt x="133450" y="5086787"/>
                </a:lnTo>
                <a:lnTo>
                  <a:pt x="157427" y="5124187"/>
                </a:lnTo>
                <a:lnTo>
                  <a:pt x="183127" y="5160327"/>
                </a:lnTo>
                <a:lnTo>
                  <a:pt x="210492" y="5195149"/>
                </a:lnTo>
                <a:lnTo>
                  <a:pt x="239464" y="5228596"/>
                </a:lnTo>
                <a:lnTo>
                  <a:pt x="269986" y="5260609"/>
                </a:lnTo>
                <a:lnTo>
                  <a:pt x="301999" y="5291131"/>
                </a:lnTo>
                <a:lnTo>
                  <a:pt x="335446" y="5320103"/>
                </a:lnTo>
                <a:lnTo>
                  <a:pt x="370268" y="5347468"/>
                </a:lnTo>
                <a:lnTo>
                  <a:pt x="406408" y="5373168"/>
                </a:lnTo>
                <a:lnTo>
                  <a:pt x="443808" y="5397145"/>
                </a:lnTo>
                <a:lnTo>
                  <a:pt x="482410" y="5419340"/>
                </a:lnTo>
                <a:lnTo>
                  <a:pt x="522156" y="5439697"/>
                </a:lnTo>
                <a:lnTo>
                  <a:pt x="562988" y="5458157"/>
                </a:lnTo>
                <a:lnTo>
                  <a:pt x="604848" y="5474662"/>
                </a:lnTo>
                <a:lnTo>
                  <a:pt x="647678" y="5489154"/>
                </a:lnTo>
                <a:lnTo>
                  <a:pt x="691421" y="5501575"/>
                </a:lnTo>
                <a:lnTo>
                  <a:pt x="736018" y="5511868"/>
                </a:lnTo>
                <a:lnTo>
                  <a:pt x="781411" y="5519974"/>
                </a:lnTo>
                <a:lnTo>
                  <a:pt x="827543" y="5525836"/>
                </a:lnTo>
                <a:lnTo>
                  <a:pt x="874356" y="5529396"/>
                </a:lnTo>
                <a:lnTo>
                  <a:pt x="921791" y="5530596"/>
                </a:lnTo>
                <a:lnTo>
                  <a:pt x="4846574" y="5530596"/>
                </a:lnTo>
                <a:lnTo>
                  <a:pt x="4894002" y="5529396"/>
                </a:lnTo>
                <a:lnTo>
                  <a:pt x="4940809" y="5525836"/>
                </a:lnTo>
                <a:lnTo>
                  <a:pt x="4986935" y="5519974"/>
                </a:lnTo>
                <a:lnTo>
                  <a:pt x="5032324" y="5511868"/>
                </a:lnTo>
                <a:lnTo>
                  <a:pt x="5076917" y="5501575"/>
                </a:lnTo>
                <a:lnTo>
                  <a:pt x="5120656" y="5489154"/>
                </a:lnTo>
                <a:lnTo>
                  <a:pt x="5163483" y="5474662"/>
                </a:lnTo>
                <a:lnTo>
                  <a:pt x="5205341" y="5458157"/>
                </a:lnTo>
                <a:lnTo>
                  <a:pt x="5246170" y="5439697"/>
                </a:lnTo>
                <a:lnTo>
                  <a:pt x="5285915" y="5419340"/>
                </a:lnTo>
                <a:lnTo>
                  <a:pt x="5324515" y="5397145"/>
                </a:lnTo>
                <a:lnTo>
                  <a:pt x="5361915" y="5373168"/>
                </a:lnTo>
                <a:lnTo>
                  <a:pt x="5398054" y="5347468"/>
                </a:lnTo>
                <a:lnTo>
                  <a:pt x="5432877" y="5320103"/>
                </a:lnTo>
                <a:lnTo>
                  <a:pt x="5466324" y="5291131"/>
                </a:lnTo>
                <a:lnTo>
                  <a:pt x="5498338" y="5260609"/>
                </a:lnTo>
                <a:lnTo>
                  <a:pt x="5528860" y="5228596"/>
                </a:lnTo>
                <a:lnTo>
                  <a:pt x="5557833" y="5195149"/>
                </a:lnTo>
                <a:lnTo>
                  <a:pt x="5585199" y="5160327"/>
                </a:lnTo>
                <a:lnTo>
                  <a:pt x="5610900" y="5124187"/>
                </a:lnTo>
                <a:lnTo>
                  <a:pt x="5634878" y="5086787"/>
                </a:lnTo>
                <a:lnTo>
                  <a:pt x="5657075" y="5048185"/>
                </a:lnTo>
                <a:lnTo>
                  <a:pt x="5677433" y="5008439"/>
                </a:lnTo>
                <a:lnTo>
                  <a:pt x="5695894" y="4967607"/>
                </a:lnTo>
                <a:lnTo>
                  <a:pt x="5712400" y="4925747"/>
                </a:lnTo>
                <a:lnTo>
                  <a:pt x="5726893" y="4882917"/>
                </a:lnTo>
                <a:lnTo>
                  <a:pt x="5739316" y="4839174"/>
                </a:lnTo>
                <a:lnTo>
                  <a:pt x="5749610" y="4794577"/>
                </a:lnTo>
                <a:lnTo>
                  <a:pt x="5757717" y="4749184"/>
                </a:lnTo>
                <a:lnTo>
                  <a:pt x="5763580" y="4703052"/>
                </a:lnTo>
                <a:lnTo>
                  <a:pt x="5767140" y="4656239"/>
                </a:lnTo>
                <a:lnTo>
                  <a:pt x="5768340" y="4608804"/>
                </a:lnTo>
                <a:lnTo>
                  <a:pt x="5768340" y="921765"/>
                </a:lnTo>
                <a:lnTo>
                  <a:pt x="5767140" y="874337"/>
                </a:lnTo>
                <a:lnTo>
                  <a:pt x="5763580" y="827530"/>
                </a:lnTo>
                <a:lnTo>
                  <a:pt x="5757717" y="781404"/>
                </a:lnTo>
                <a:lnTo>
                  <a:pt x="5749610" y="736015"/>
                </a:lnTo>
                <a:lnTo>
                  <a:pt x="5739316" y="691422"/>
                </a:lnTo>
                <a:lnTo>
                  <a:pt x="5726893" y="647683"/>
                </a:lnTo>
                <a:lnTo>
                  <a:pt x="5712400" y="604856"/>
                </a:lnTo>
                <a:lnTo>
                  <a:pt x="5695894" y="562998"/>
                </a:lnTo>
                <a:lnTo>
                  <a:pt x="5677433" y="522169"/>
                </a:lnTo>
                <a:lnTo>
                  <a:pt x="5657075" y="482424"/>
                </a:lnTo>
                <a:lnTo>
                  <a:pt x="5634878" y="443824"/>
                </a:lnTo>
                <a:lnTo>
                  <a:pt x="5610900" y="406424"/>
                </a:lnTo>
                <a:lnTo>
                  <a:pt x="5585199" y="370285"/>
                </a:lnTo>
                <a:lnTo>
                  <a:pt x="5557833" y="335462"/>
                </a:lnTo>
                <a:lnTo>
                  <a:pt x="5528860" y="302015"/>
                </a:lnTo>
                <a:lnTo>
                  <a:pt x="5498338" y="270001"/>
                </a:lnTo>
                <a:lnTo>
                  <a:pt x="5466324" y="239479"/>
                </a:lnTo>
                <a:lnTo>
                  <a:pt x="5432877" y="210506"/>
                </a:lnTo>
                <a:lnTo>
                  <a:pt x="5398054" y="183140"/>
                </a:lnTo>
                <a:lnTo>
                  <a:pt x="5361915" y="157439"/>
                </a:lnTo>
                <a:lnTo>
                  <a:pt x="5324515" y="133461"/>
                </a:lnTo>
                <a:lnTo>
                  <a:pt x="5285915" y="111264"/>
                </a:lnTo>
                <a:lnTo>
                  <a:pt x="5246170" y="90906"/>
                </a:lnTo>
                <a:lnTo>
                  <a:pt x="5205341" y="72445"/>
                </a:lnTo>
                <a:lnTo>
                  <a:pt x="5163483" y="55939"/>
                </a:lnTo>
                <a:lnTo>
                  <a:pt x="5120656" y="41446"/>
                </a:lnTo>
                <a:lnTo>
                  <a:pt x="5076917" y="29023"/>
                </a:lnTo>
                <a:lnTo>
                  <a:pt x="5032324" y="18729"/>
                </a:lnTo>
                <a:lnTo>
                  <a:pt x="4986935" y="10622"/>
                </a:lnTo>
                <a:lnTo>
                  <a:pt x="4940809" y="4759"/>
                </a:lnTo>
                <a:lnTo>
                  <a:pt x="4894002" y="1199"/>
                </a:lnTo>
                <a:lnTo>
                  <a:pt x="4846574" y="0"/>
                </a:lnTo>
                <a:close/>
              </a:path>
            </a:pathLst>
          </a:custGeom>
          <a:solidFill>
            <a:srgbClr val="6FA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54301" y="1617726"/>
            <a:ext cx="28498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Center</a:t>
            </a:r>
            <a:r>
              <a:rPr dirty="0" sz="2000" spc="-5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console</a:t>
            </a:r>
            <a:r>
              <a:rPr dirty="0" sz="2000" spc="-5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01155" y="1277111"/>
            <a:ext cx="5742940" cy="5529580"/>
          </a:xfrm>
          <a:custGeom>
            <a:avLst/>
            <a:gdLst/>
            <a:ahLst/>
            <a:cxnLst/>
            <a:rect l="l" t="t" r="r" b="b"/>
            <a:pathLst>
              <a:path w="5742940" h="5529580">
                <a:moveTo>
                  <a:pt x="4820920" y="0"/>
                </a:moveTo>
                <a:lnTo>
                  <a:pt x="921512" y="0"/>
                </a:lnTo>
                <a:lnTo>
                  <a:pt x="874095" y="1199"/>
                </a:lnTo>
                <a:lnTo>
                  <a:pt x="827300" y="4758"/>
                </a:lnTo>
                <a:lnTo>
                  <a:pt x="781185" y="10619"/>
                </a:lnTo>
                <a:lnTo>
                  <a:pt x="735808" y="18723"/>
                </a:lnTo>
                <a:lnTo>
                  <a:pt x="691227" y="29014"/>
                </a:lnTo>
                <a:lnTo>
                  <a:pt x="647500" y="41433"/>
                </a:lnTo>
                <a:lnTo>
                  <a:pt x="604684" y="55922"/>
                </a:lnTo>
                <a:lnTo>
                  <a:pt x="562838" y="72423"/>
                </a:lnTo>
                <a:lnTo>
                  <a:pt x="522019" y="90879"/>
                </a:lnTo>
                <a:lnTo>
                  <a:pt x="482285" y="111231"/>
                </a:lnTo>
                <a:lnTo>
                  <a:pt x="443695" y="133421"/>
                </a:lnTo>
                <a:lnTo>
                  <a:pt x="406306" y="157392"/>
                </a:lnTo>
                <a:lnTo>
                  <a:pt x="370177" y="183085"/>
                </a:lnTo>
                <a:lnTo>
                  <a:pt x="335364" y="210444"/>
                </a:lnTo>
                <a:lnTo>
                  <a:pt x="301927" y="239408"/>
                </a:lnTo>
                <a:lnTo>
                  <a:pt x="269922" y="269922"/>
                </a:lnTo>
                <a:lnTo>
                  <a:pt x="239408" y="301927"/>
                </a:lnTo>
                <a:lnTo>
                  <a:pt x="210444" y="335364"/>
                </a:lnTo>
                <a:lnTo>
                  <a:pt x="183085" y="370177"/>
                </a:lnTo>
                <a:lnTo>
                  <a:pt x="157392" y="406306"/>
                </a:lnTo>
                <a:lnTo>
                  <a:pt x="133421" y="443695"/>
                </a:lnTo>
                <a:lnTo>
                  <a:pt x="111231" y="482285"/>
                </a:lnTo>
                <a:lnTo>
                  <a:pt x="90879" y="522019"/>
                </a:lnTo>
                <a:lnTo>
                  <a:pt x="72423" y="562838"/>
                </a:lnTo>
                <a:lnTo>
                  <a:pt x="55922" y="604684"/>
                </a:lnTo>
                <a:lnTo>
                  <a:pt x="41433" y="647500"/>
                </a:lnTo>
                <a:lnTo>
                  <a:pt x="29014" y="691227"/>
                </a:lnTo>
                <a:lnTo>
                  <a:pt x="18723" y="735808"/>
                </a:lnTo>
                <a:lnTo>
                  <a:pt x="10619" y="781185"/>
                </a:lnTo>
                <a:lnTo>
                  <a:pt x="4758" y="827300"/>
                </a:lnTo>
                <a:lnTo>
                  <a:pt x="1199" y="874095"/>
                </a:lnTo>
                <a:lnTo>
                  <a:pt x="0" y="921512"/>
                </a:lnTo>
                <a:lnTo>
                  <a:pt x="0" y="4607547"/>
                </a:lnTo>
                <a:lnTo>
                  <a:pt x="1199" y="4654968"/>
                </a:lnTo>
                <a:lnTo>
                  <a:pt x="4758" y="4701767"/>
                </a:lnTo>
                <a:lnTo>
                  <a:pt x="10619" y="4747885"/>
                </a:lnTo>
                <a:lnTo>
                  <a:pt x="18723" y="4793265"/>
                </a:lnTo>
                <a:lnTo>
                  <a:pt x="29014" y="4837849"/>
                </a:lnTo>
                <a:lnTo>
                  <a:pt x="41433" y="4881578"/>
                </a:lnTo>
                <a:lnTo>
                  <a:pt x="55922" y="4924396"/>
                </a:lnTo>
                <a:lnTo>
                  <a:pt x="72423" y="4966244"/>
                </a:lnTo>
                <a:lnTo>
                  <a:pt x="90879" y="5007064"/>
                </a:lnTo>
                <a:lnTo>
                  <a:pt x="111231" y="5046798"/>
                </a:lnTo>
                <a:lnTo>
                  <a:pt x="133421" y="5085389"/>
                </a:lnTo>
                <a:lnTo>
                  <a:pt x="157392" y="5122778"/>
                </a:lnTo>
                <a:lnTo>
                  <a:pt x="183085" y="5158907"/>
                </a:lnTo>
                <a:lnTo>
                  <a:pt x="210444" y="5193720"/>
                </a:lnTo>
                <a:lnTo>
                  <a:pt x="239408" y="5227157"/>
                </a:lnTo>
                <a:lnTo>
                  <a:pt x="269922" y="5259161"/>
                </a:lnTo>
                <a:lnTo>
                  <a:pt x="301927" y="5289674"/>
                </a:lnTo>
                <a:lnTo>
                  <a:pt x="335364" y="5318638"/>
                </a:lnTo>
                <a:lnTo>
                  <a:pt x="370177" y="5345995"/>
                </a:lnTo>
                <a:lnTo>
                  <a:pt x="406306" y="5371688"/>
                </a:lnTo>
                <a:lnTo>
                  <a:pt x="443695" y="5395657"/>
                </a:lnTo>
                <a:lnTo>
                  <a:pt x="482285" y="5417847"/>
                </a:lnTo>
                <a:lnTo>
                  <a:pt x="522019" y="5438197"/>
                </a:lnTo>
                <a:lnTo>
                  <a:pt x="562838" y="5456652"/>
                </a:lnTo>
                <a:lnTo>
                  <a:pt x="604684" y="5473152"/>
                </a:lnTo>
                <a:lnTo>
                  <a:pt x="647500" y="5487640"/>
                </a:lnTo>
                <a:lnTo>
                  <a:pt x="691227" y="5500058"/>
                </a:lnTo>
                <a:lnTo>
                  <a:pt x="735808" y="5510348"/>
                </a:lnTo>
                <a:lnTo>
                  <a:pt x="781185" y="5518452"/>
                </a:lnTo>
                <a:lnTo>
                  <a:pt x="827300" y="5524312"/>
                </a:lnTo>
                <a:lnTo>
                  <a:pt x="874095" y="5527871"/>
                </a:lnTo>
                <a:lnTo>
                  <a:pt x="921512" y="5529070"/>
                </a:lnTo>
                <a:lnTo>
                  <a:pt x="4820920" y="5529070"/>
                </a:lnTo>
                <a:lnTo>
                  <a:pt x="4868336" y="5527871"/>
                </a:lnTo>
                <a:lnTo>
                  <a:pt x="4915131" y="5524312"/>
                </a:lnTo>
                <a:lnTo>
                  <a:pt x="4961246" y="5518452"/>
                </a:lnTo>
                <a:lnTo>
                  <a:pt x="5006623" y="5510348"/>
                </a:lnTo>
                <a:lnTo>
                  <a:pt x="5051204" y="5500058"/>
                </a:lnTo>
                <a:lnTo>
                  <a:pt x="5094931" y="5487640"/>
                </a:lnTo>
                <a:lnTo>
                  <a:pt x="5137747" y="5473152"/>
                </a:lnTo>
                <a:lnTo>
                  <a:pt x="5179593" y="5456652"/>
                </a:lnTo>
                <a:lnTo>
                  <a:pt x="5220412" y="5438197"/>
                </a:lnTo>
                <a:lnTo>
                  <a:pt x="5260146" y="5417847"/>
                </a:lnTo>
                <a:lnTo>
                  <a:pt x="5298736" y="5395657"/>
                </a:lnTo>
                <a:lnTo>
                  <a:pt x="5336125" y="5371688"/>
                </a:lnTo>
                <a:lnTo>
                  <a:pt x="5372254" y="5345995"/>
                </a:lnTo>
                <a:lnTo>
                  <a:pt x="5407067" y="5318638"/>
                </a:lnTo>
                <a:lnTo>
                  <a:pt x="5440504" y="5289674"/>
                </a:lnTo>
                <a:lnTo>
                  <a:pt x="5472509" y="5259161"/>
                </a:lnTo>
                <a:lnTo>
                  <a:pt x="5503023" y="5227157"/>
                </a:lnTo>
                <a:lnTo>
                  <a:pt x="5531987" y="5193720"/>
                </a:lnTo>
                <a:lnTo>
                  <a:pt x="5559346" y="5158907"/>
                </a:lnTo>
                <a:lnTo>
                  <a:pt x="5585039" y="5122778"/>
                </a:lnTo>
                <a:lnTo>
                  <a:pt x="5609010" y="5085389"/>
                </a:lnTo>
                <a:lnTo>
                  <a:pt x="5631200" y="5046798"/>
                </a:lnTo>
                <a:lnTo>
                  <a:pt x="5651552" y="5007064"/>
                </a:lnTo>
                <a:lnTo>
                  <a:pt x="5670008" y="4966244"/>
                </a:lnTo>
                <a:lnTo>
                  <a:pt x="5686509" y="4924396"/>
                </a:lnTo>
                <a:lnTo>
                  <a:pt x="5700998" y="4881578"/>
                </a:lnTo>
                <a:lnTo>
                  <a:pt x="5713417" y="4837849"/>
                </a:lnTo>
                <a:lnTo>
                  <a:pt x="5723708" y="4793265"/>
                </a:lnTo>
                <a:lnTo>
                  <a:pt x="5731812" y="4747885"/>
                </a:lnTo>
                <a:lnTo>
                  <a:pt x="5737673" y="4701767"/>
                </a:lnTo>
                <a:lnTo>
                  <a:pt x="5741232" y="4654968"/>
                </a:lnTo>
                <a:lnTo>
                  <a:pt x="5742432" y="4607547"/>
                </a:lnTo>
                <a:lnTo>
                  <a:pt x="5742432" y="921512"/>
                </a:lnTo>
                <a:lnTo>
                  <a:pt x="5741232" y="874095"/>
                </a:lnTo>
                <a:lnTo>
                  <a:pt x="5737673" y="827300"/>
                </a:lnTo>
                <a:lnTo>
                  <a:pt x="5731812" y="781185"/>
                </a:lnTo>
                <a:lnTo>
                  <a:pt x="5723708" y="735808"/>
                </a:lnTo>
                <a:lnTo>
                  <a:pt x="5713417" y="691227"/>
                </a:lnTo>
                <a:lnTo>
                  <a:pt x="5700998" y="647500"/>
                </a:lnTo>
                <a:lnTo>
                  <a:pt x="5686509" y="604684"/>
                </a:lnTo>
                <a:lnTo>
                  <a:pt x="5670008" y="562838"/>
                </a:lnTo>
                <a:lnTo>
                  <a:pt x="5651552" y="522019"/>
                </a:lnTo>
                <a:lnTo>
                  <a:pt x="5631200" y="482285"/>
                </a:lnTo>
                <a:lnTo>
                  <a:pt x="5609010" y="443695"/>
                </a:lnTo>
                <a:lnTo>
                  <a:pt x="5585039" y="406306"/>
                </a:lnTo>
                <a:lnTo>
                  <a:pt x="5559346" y="370177"/>
                </a:lnTo>
                <a:lnTo>
                  <a:pt x="5531987" y="335364"/>
                </a:lnTo>
                <a:lnTo>
                  <a:pt x="5503023" y="301927"/>
                </a:lnTo>
                <a:lnTo>
                  <a:pt x="5472509" y="269922"/>
                </a:lnTo>
                <a:lnTo>
                  <a:pt x="5440504" y="239408"/>
                </a:lnTo>
                <a:lnTo>
                  <a:pt x="5407067" y="210444"/>
                </a:lnTo>
                <a:lnTo>
                  <a:pt x="5372254" y="183085"/>
                </a:lnTo>
                <a:lnTo>
                  <a:pt x="5336125" y="157392"/>
                </a:lnTo>
                <a:lnTo>
                  <a:pt x="5298736" y="133421"/>
                </a:lnTo>
                <a:lnTo>
                  <a:pt x="5260146" y="111231"/>
                </a:lnTo>
                <a:lnTo>
                  <a:pt x="5220412" y="90879"/>
                </a:lnTo>
                <a:lnTo>
                  <a:pt x="5179593" y="72423"/>
                </a:lnTo>
                <a:lnTo>
                  <a:pt x="5137747" y="55922"/>
                </a:lnTo>
                <a:lnTo>
                  <a:pt x="5094931" y="41433"/>
                </a:lnTo>
                <a:lnTo>
                  <a:pt x="5051204" y="29014"/>
                </a:lnTo>
                <a:lnTo>
                  <a:pt x="5006623" y="18723"/>
                </a:lnTo>
                <a:lnTo>
                  <a:pt x="4961246" y="10619"/>
                </a:lnTo>
                <a:lnTo>
                  <a:pt x="4915131" y="4758"/>
                </a:lnTo>
                <a:lnTo>
                  <a:pt x="4868336" y="1199"/>
                </a:lnTo>
                <a:lnTo>
                  <a:pt x="4820920" y="0"/>
                </a:lnTo>
                <a:close/>
              </a:path>
            </a:pathLst>
          </a:custGeom>
          <a:solidFill>
            <a:srgbClr val="97B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481186" y="1573149"/>
            <a:ext cx="12528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252525"/>
                </a:solidFill>
                <a:latin typeface="Arial"/>
                <a:cs typeface="Arial"/>
              </a:rPr>
              <a:t>Glove</a:t>
            </a:r>
            <a:r>
              <a:rPr dirty="0" sz="2000" spc="-7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box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3" y="1932432"/>
            <a:ext cx="5262372" cy="47335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3847" y="1932432"/>
            <a:ext cx="5487924" cy="47350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7796" y="5692241"/>
            <a:ext cx="381825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Easily</a:t>
            </a:r>
            <a:r>
              <a:rPr dirty="0" sz="1600" spc="-2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accessible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storage</a:t>
            </a:r>
            <a:r>
              <a:rPr dirty="0" sz="1600" spc="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compartments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04861" y="5590438"/>
            <a:ext cx="18783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Lockable</a:t>
            </a:r>
            <a:r>
              <a:rPr dirty="0" sz="1600" spc="-5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glovebox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4861" y="6078423"/>
            <a:ext cx="28905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Ensures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safety</a:t>
            </a:r>
            <a:r>
              <a:rPr dirty="0" sz="1600" spc="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for</a:t>
            </a:r>
            <a:r>
              <a:rPr dirty="0" sz="1600" spc="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documents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77683" y="1834895"/>
            <a:ext cx="3694429" cy="3596640"/>
            <a:chOff x="7377683" y="1834895"/>
            <a:chExt cx="3694429" cy="359664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7683" y="1834895"/>
              <a:ext cx="3694303" cy="35966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2755" y="2029967"/>
              <a:ext cx="3124200" cy="302666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83691" y="2002599"/>
            <a:ext cx="4962525" cy="3627120"/>
            <a:chOff x="583691" y="2002599"/>
            <a:chExt cx="4962525" cy="362712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691" y="2002599"/>
              <a:ext cx="4962144" cy="36271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763" y="2197607"/>
              <a:ext cx="4392168" cy="3057143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Car</a:t>
            </a:r>
            <a:r>
              <a:rPr dirty="0" spc="-35"/>
              <a:t> </a:t>
            </a:r>
            <a:r>
              <a:rPr dirty="0"/>
              <a:t>like</a:t>
            </a:r>
            <a:r>
              <a:rPr dirty="0" spc="-20"/>
              <a:t> </a:t>
            </a:r>
            <a:r>
              <a:rPr dirty="0" spc="-5"/>
              <a:t>Interiors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95" y="1263396"/>
            <a:ext cx="11966575" cy="5529580"/>
          </a:xfrm>
          <a:custGeom>
            <a:avLst/>
            <a:gdLst/>
            <a:ahLst/>
            <a:cxnLst/>
            <a:rect l="l" t="t" r="r" b="b"/>
            <a:pathLst>
              <a:path w="11966575" h="5529580">
                <a:moveTo>
                  <a:pt x="11044936" y="0"/>
                </a:moveTo>
                <a:lnTo>
                  <a:pt x="921524" y="0"/>
                </a:lnTo>
                <a:lnTo>
                  <a:pt x="874103" y="1199"/>
                </a:lnTo>
                <a:lnTo>
                  <a:pt x="827304" y="4758"/>
                </a:lnTo>
                <a:lnTo>
                  <a:pt x="781186" y="10619"/>
                </a:lnTo>
                <a:lnTo>
                  <a:pt x="735806" y="18723"/>
                </a:lnTo>
                <a:lnTo>
                  <a:pt x="691222" y="29014"/>
                </a:lnTo>
                <a:lnTo>
                  <a:pt x="647493" y="41433"/>
                </a:lnTo>
                <a:lnTo>
                  <a:pt x="604675" y="55922"/>
                </a:lnTo>
                <a:lnTo>
                  <a:pt x="562827" y="72423"/>
                </a:lnTo>
                <a:lnTo>
                  <a:pt x="522007" y="90879"/>
                </a:lnTo>
                <a:lnTo>
                  <a:pt x="482273" y="111231"/>
                </a:lnTo>
                <a:lnTo>
                  <a:pt x="443682" y="133421"/>
                </a:lnTo>
                <a:lnTo>
                  <a:pt x="406293" y="157392"/>
                </a:lnTo>
                <a:lnTo>
                  <a:pt x="370163" y="183085"/>
                </a:lnTo>
                <a:lnTo>
                  <a:pt x="335351" y="210444"/>
                </a:lnTo>
                <a:lnTo>
                  <a:pt x="301913" y="239408"/>
                </a:lnTo>
                <a:lnTo>
                  <a:pt x="269909" y="269922"/>
                </a:lnTo>
                <a:lnTo>
                  <a:pt x="239396" y="301927"/>
                </a:lnTo>
                <a:lnTo>
                  <a:pt x="210432" y="335364"/>
                </a:lnTo>
                <a:lnTo>
                  <a:pt x="183075" y="370177"/>
                </a:lnTo>
                <a:lnTo>
                  <a:pt x="157383" y="406306"/>
                </a:lnTo>
                <a:lnTo>
                  <a:pt x="133413" y="443695"/>
                </a:lnTo>
                <a:lnTo>
                  <a:pt x="111223" y="482285"/>
                </a:lnTo>
                <a:lnTo>
                  <a:pt x="90873" y="522019"/>
                </a:lnTo>
                <a:lnTo>
                  <a:pt x="72418" y="562838"/>
                </a:lnTo>
                <a:lnTo>
                  <a:pt x="55918" y="604684"/>
                </a:lnTo>
                <a:lnTo>
                  <a:pt x="41430" y="647500"/>
                </a:lnTo>
                <a:lnTo>
                  <a:pt x="29012" y="691227"/>
                </a:lnTo>
                <a:lnTo>
                  <a:pt x="18722" y="735808"/>
                </a:lnTo>
                <a:lnTo>
                  <a:pt x="10618" y="781185"/>
                </a:lnTo>
                <a:lnTo>
                  <a:pt x="4757" y="827300"/>
                </a:lnTo>
                <a:lnTo>
                  <a:pt x="1199" y="874095"/>
                </a:lnTo>
                <a:lnTo>
                  <a:pt x="0" y="921512"/>
                </a:lnTo>
                <a:lnTo>
                  <a:pt x="0" y="4607547"/>
                </a:lnTo>
                <a:lnTo>
                  <a:pt x="1199" y="4654968"/>
                </a:lnTo>
                <a:lnTo>
                  <a:pt x="4757" y="4701767"/>
                </a:lnTo>
                <a:lnTo>
                  <a:pt x="10618" y="4747885"/>
                </a:lnTo>
                <a:lnTo>
                  <a:pt x="18722" y="4793265"/>
                </a:lnTo>
                <a:lnTo>
                  <a:pt x="29012" y="4837849"/>
                </a:lnTo>
                <a:lnTo>
                  <a:pt x="41430" y="4881578"/>
                </a:lnTo>
                <a:lnTo>
                  <a:pt x="55918" y="4924396"/>
                </a:lnTo>
                <a:lnTo>
                  <a:pt x="72418" y="4966244"/>
                </a:lnTo>
                <a:lnTo>
                  <a:pt x="90873" y="5007064"/>
                </a:lnTo>
                <a:lnTo>
                  <a:pt x="111223" y="5046798"/>
                </a:lnTo>
                <a:lnTo>
                  <a:pt x="133413" y="5085389"/>
                </a:lnTo>
                <a:lnTo>
                  <a:pt x="157383" y="5122778"/>
                </a:lnTo>
                <a:lnTo>
                  <a:pt x="183075" y="5158908"/>
                </a:lnTo>
                <a:lnTo>
                  <a:pt x="210432" y="5193720"/>
                </a:lnTo>
                <a:lnTo>
                  <a:pt x="239396" y="5227158"/>
                </a:lnTo>
                <a:lnTo>
                  <a:pt x="269909" y="5259162"/>
                </a:lnTo>
                <a:lnTo>
                  <a:pt x="301913" y="5289675"/>
                </a:lnTo>
                <a:lnTo>
                  <a:pt x="335351" y="5318639"/>
                </a:lnTo>
                <a:lnTo>
                  <a:pt x="370163" y="5345996"/>
                </a:lnTo>
                <a:lnTo>
                  <a:pt x="406293" y="5371688"/>
                </a:lnTo>
                <a:lnTo>
                  <a:pt x="443682" y="5395658"/>
                </a:lnTo>
                <a:lnTo>
                  <a:pt x="482273" y="5417848"/>
                </a:lnTo>
                <a:lnTo>
                  <a:pt x="522007" y="5438198"/>
                </a:lnTo>
                <a:lnTo>
                  <a:pt x="562827" y="5456653"/>
                </a:lnTo>
                <a:lnTo>
                  <a:pt x="604675" y="5473153"/>
                </a:lnTo>
                <a:lnTo>
                  <a:pt x="647493" y="5487641"/>
                </a:lnTo>
                <a:lnTo>
                  <a:pt x="691222" y="5500059"/>
                </a:lnTo>
                <a:lnTo>
                  <a:pt x="735806" y="5510349"/>
                </a:lnTo>
                <a:lnTo>
                  <a:pt x="781186" y="5518453"/>
                </a:lnTo>
                <a:lnTo>
                  <a:pt x="827304" y="5524314"/>
                </a:lnTo>
                <a:lnTo>
                  <a:pt x="874103" y="5527872"/>
                </a:lnTo>
                <a:lnTo>
                  <a:pt x="921524" y="5529071"/>
                </a:lnTo>
                <a:lnTo>
                  <a:pt x="11044936" y="5529071"/>
                </a:lnTo>
                <a:lnTo>
                  <a:pt x="11092352" y="5527872"/>
                </a:lnTo>
                <a:lnTo>
                  <a:pt x="11139147" y="5524314"/>
                </a:lnTo>
                <a:lnTo>
                  <a:pt x="11185262" y="5518453"/>
                </a:lnTo>
                <a:lnTo>
                  <a:pt x="11230639" y="5510349"/>
                </a:lnTo>
                <a:lnTo>
                  <a:pt x="11275220" y="5500059"/>
                </a:lnTo>
                <a:lnTo>
                  <a:pt x="11318947" y="5487641"/>
                </a:lnTo>
                <a:lnTo>
                  <a:pt x="11361763" y="5473153"/>
                </a:lnTo>
                <a:lnTo>
                  <a:pt x="11403609" y="5456653"/>
                </a:lnTo>
                <a:lnTo>
                  <a:pt x="11444428" y="5438198"/>
                </a:lnTo>
                <a:lnTo>
                  <a:pt x="11484162" y="5417848"/>
                </a:lnTo>
                <a:lnTo>
                  <a:pt x="11522752" y="5395658"/>
                </a:lnTo>
                <a:lnTo>
                  <a:pt x="11560141" y="5371688"/>
                </a:lnTo>
                <a:lnTo>
                  <a:pt x="11596270" y="5345996"/>
                </a:lnTo>
                <a:lnTo>
                  <a:pt x="11631083" y="5318639"/>
                </a:lnTo>
                <a:lnTo>
                  <a:pt x="11664520" y="5289675"/>
                </a:lnTo>
                <a:lnTo>
                  <a:pt x="11696525" y="5259162"/>
                </a:lnTo>
                <a:lnTo>
                  <a:pt x="11727039" y="5227158"/>
                </a:lnTo>
                <a:lnTo>
                  <a:pt x="11756003" y="5193720"/>
                </a:lnTo>
                <a:lnTo>
                  <a:pt x="11783362" y="5158908"/>
                </a:lnTo>
                <a:lnTo>
                  <a:pt x="11809055" y="5122778"/>
                </a:lnTo>
                <a:lnTo>
                  <a:pt x="11833026" y="5085389"/>
                </a:lnTo>
                <a:lnTo>
                  <a:pt x="11855216" y="5046798"/>
                </a:lnTo>
                <a:lnTo>
                  <a:pt x="11875568" y="5007064"/>
                </a:lnTo>
                <a:lnTo>
                  <a:pt x="11894024" y="4966244"/>
                </a:lnTo>
                <a:lnTo>
                  <a:pt x="11910525" y="4924396"/>
                </a:lnTo>
                <a:lnTo>
                  <a:pt x="11925014" y="4881578"/>
                </a:lnTo>
                <a:lnTo>
                  <a:pt x="11937433" y="4837849"/>
                </a:lnTo>
                <a:lnTo>
                  <a:pt x="11947724" y="4793265"/>
                </a:lnTo>
                <a:lnTo>
                  <a:pt x="11955828" y="4747885"/>
                </a:lnTo>
                <a:lnTo>
                  <a:pt x="11961689" y="4701767"/>
                </a:lnTo>
                <a:lnTo>
                  <a:pt x="11965248" y="4654968"/>
                </a:lnTo>
                <a:lnTo>
                  <a:pt x="11966448" y="4607547"/>
                </a:lnTo>
                <a:lnTo>
                  <a:pt x="11966448" y="921512"/>
                </a:lnTo>
                <a:lnTo>
                  <a:pt x="11965248" y="874095"/>
                </a:lnTo>
                <a:lnTo>
                  <a:pt x="11961689" y="827300"/>
                </a:lnTo>
                <a:lnTo>
                  <a:pt x="11955828" y="781185"/>
                </a:lnTo>
                <a:lnTo>
                  <a:pt x="11947724" y="735808"/>
                </a:lnTo>
                <a:lnTo>
                  <a:pt x="11937433" y="691227"/>
                </a:lnTo>
                <a:lnTo>
                  <a:pt x="11925014" y="647500"/>
                </a:lnTo>
                <a:lnTo>
                  <a:pt x="11910525" y="604684"/>
                </a:lnTo>
                <a:lnTo>
                  <a:pt x="11894024" y="562838"/>
                </a:lnTo>
                <a:lnTo>
                  <a:pt x="11875568" y="522019"/>
                </a:lnTo>
                <a:lnTo>
                  <a:pt x="11855216" y="482285"/>
                </a:lnTo>
                <a:lnTo>
                  <a:pt x="11833026" y="443695"/>
                </a:lnTo>
                <a:lnTo>
                  <a:pt x="11809055" y="406306"/>
                </a:lnTo>
                <a:lnTo>
                  <a:pt x="11783362" y="370177"/>
                </a:lnTo>
                <a:lnTo>
                  <a:pt x="11756003" y="335364"/>
                </a:lnTo>
                <a:lnTo>
                  <a:pt x="11727039" y="301927"/>
                </a:lnTo>
                <a:lnTo>
                  <a:pt x="11696525" y="269922"/>
                </a:lnTo>
                <a:lnTo>
                  <a:pt x="11664520" y="239408"/>
                </a:lnTo>
                <a:lnTo>
                  <a:pt x="11631083" y="210444"/>
                </a:lnTo>
                <a:lnTo>
                  <a:pt x="11596270" y="183085"/>
                </a:lnTo>
                <a:lnTo>
                  <a:pt x="11560141" y="157392"/>
                </a:lnTo>
                <a:lnTo>
                  <a:pt x="11522752" y="133421"/>
                </a:lnTo>
                <a:lnTo>
                  <a:pt x="11484162" y="111231"/>
                </a:lnTo>
                <a:lnTo>
                  <a:pt x="11444428" y="90879"/>
                </a:lnTo>
                <a:lnTo>
                  <a:pt x="11403609" y="72423"/>
                </a:lnTo>
                <a:lnTo>
                  <a:pt x="11361763" y="55922"/>
                </a:lnTo>
                <a:lnTo>
                  <a:pt x="11318947" y="41433"/>
                </a:lnTo>
                <a:lnTo>
                  <a:pt x="11275220" y="29014"/>
                </a:lnTo>
                <a:lnTo>
                  <a:pt x="11230639" y="18723"/>
                </a:lnTo>
                <a:lnTo>
                  <a:pt x="11185262" y="10619"/>
                </a:lnTo>
                <a:lnTo>
                  <a:pt x="11139147" y="4758"/>
                </a:lnTo>
                <a:lnTo>
                  <a:pt x="11092352" y="1199"/>
                </a:lnTo>
                <a:lnTo>
                  <a:pt x="11044936" y="0"/>
                </a:lnTo>
                <a:close/>
              </a:path>
            </a:pathLst>
          </a:custGeom>
          <a:solidFill>
            <a:srgbClr val="6FA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81091" y="1604518"/>
            <a:ext cx="18484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Loading</a:t>
            </a:r>
            <a:r>
              <a:rPr dirty="0" sz="2000" spc="-7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Spans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88" y="2168651"/>
            <a:ext cx="11637264" cy="45217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1238" y="4918484"/>
            <a:ext cx="5066665" cy="75819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6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Customer</a:t>
            </a:r>
            <a:r>
              <a:rPr dirty="0" sz="1600" spc="2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can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select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from</a:t>
            </a:r>
            <a:r>
              <a:rPr dirty="0" sz="1600" spc="3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14ft,17ft,</a:t>
            </a:r>
            <a:r>
              <a:rPr dirty="0" sz="1600" spc="5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20ft</a:t>
            </a:r>
            <a:r>
              <a:rPr dirty="0" sz="1600" spc="2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&amp;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22ft</a:t>
            </a:r>
            <a:r>
              <a:rPr dirty="0" sz="1600" spc="2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loading</a:t>
            </a:r>
            <a:endParaRPr sz="16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spans based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on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application</a:t>
            </a:r>
            <a:endParaRPr sz="16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0341" y="2565526"/>
          <a:ext cx="4519930" cy="1929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130"/>
                <a:gridCol w="913130"/>
                <a:gridCol w="913130"/>
                <a:gridCol w="881380"/>
                <a:gridCol w="881379"/>
              </a:tblGrid>
              <a:tr h="497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b="1">
                          <a:latin typeface="Calibri"/>
                          <a:cs typeface="Calibri"/>
                        </a:rPr>
                        <a:t>WB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 b="1">
                          <a:latin typeface="Calibri"/>
                          <a:cs typeface="Calibri"/>
                        </a:rPr>
                        <a:t>914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 b="1">
                          <a:latin typeface="Calibri"/>
                          <a:cs typeface="Calibri"/>
                        </a:rPr>
                        <a:t>1014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 b="1">
                          <a:latin typeface="Calibri"/>
                          <a:cs typeface="Calibri"/>
                        </a:rPr>
                        <a:t>1114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900"/>
                        </a:lnSpc>
                      </a:pPr>
                      <a:r>
                        <a:rPr dirty="0" sz="1600" spc="-5" b="1">
                          <a:latin typeface="Calibri"/>
                          <a:cs typeface="Calibri"/>
                        </a:rPr>
                        <a:t>Loading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635">
                        <a:lnSpc>
                          <a:spcPts val="1914"/>
                        </a:lnSpc>
                      </a:pPr>
                      <a:r>
                        <a:rPr dirty="0" sz="1600" spc="-5" b="1">
                          <a:latin typeface="Calibri"/>
                          <a:cs typeface="Calibri"/>
                        </a:rPr>
                        <a:t>span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49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3245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14ft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49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3955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17ft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49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4500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20ft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48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4900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Wingdings"/>
                          <a:cs typeface="Wingdings"/>
                        </a:rPr>
                        <a:t>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22ft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6208" y="2377439"/>
            <a:ext cx="5311140" cy="40020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Wide</a:t>
            </a:r>
            <a:r>
              <a:rPr dirty="0" spc="-20"/>
              <a:t> </a:t>
            </a:r>
            <a:r>
              <a:rPr dirty="0" spc="-5"/>
              <a:t>range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 spc="-5"/>
              <a:t>Loading</a:t>
            </a:r>
            <a:r>
              <a:rPr dirty="0" spc="-20"/>
              <a:t> </a:t>
            </a:r>
            <a:r>
              <a:rPr dirty="0"/>
              <a:t>span</a:t>
            </a:r>
            <a:r>
              <a:rPr dirty="0" spc="-25"/>
              <a:t> </a:t>
            </a:r>
            <a:r>
              <a:rPr dirty="0" spc="-5"/>
              <a:t>options	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7448" y="4212412"/>
            <a:ext cx="3897629" cy="18180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Front</a:t>
            </a:r>
            <a:r>
              <a:rPr dirty="0" sz="2000" spc="-3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Parabolic</a:t>
            </a:r>
            <a:r>
              <a:rPr dirty="0" sz="2000" spc="-1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Suspension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Calibri"/>
              <a:cs typeface="Calibri"/>
            </a:endParaRPr>
          </a:p>
          <a:p>
            <a:pPr marL="1060450" indent="-173355">
              <a:lnSpc>
                <a:spcPct val="100000"/>
              </a:lnSpc>
              <a:buFont typeface="Wingdings"/>
              <a:buChar char=""/>
              <a:tabLst>
                <a:tab pos="1061085" algn="l"/>
              </a:tabLst>
            </a:pP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Parabolic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 suspension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with double</a:t>
            </a:r>
            <a:endParaRPr sz="1600">
              <a:latin typeface="Calibri"/>
              <a:cs typeface="Calibri"/>
            </a:endParaRPr>
          </a:p>
          <a:p>
            <a:pPr marL="1060450">
              <a:lnSpc>
                <a:spcPct val="100000"/>
              </a:lnSpc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shock</a:t>
            </a:r>
            <a:r>
              <a:rPr dirty="0"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absorbers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1060450" marR="5080" indent="-172720">
              <a:lnSpc>
                <a:spcPct val="100000"/>
              </a:lnSpc>
              <a:buFont typeface="Wingdings"/>
              <a:buChar char=""/>
              <a:tabLst>
                <a:tab pos="1061085" algn="l"/>
              </a:tabLst>
            </a:pP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Enhanced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driver</a:t>
            </a:r>
            <a:r>
              <a:rPr dirty="0" sz="1600" spc="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comfort,</a:t>
            </a:r>
            <a:r>
              <a:rPr dirty="0" sz="1600" spc="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ride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and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handling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3463" y="1258824"/>
            <a:ext cx="5722620" cy="2688590"/>
            <a:chOff x="283463" y="1258824"/>
            <a:chExt cx="5722620" cy="2688590"/>
          </a:xfrm>
        </p:grpSpPr>
        <p:sp>
          <p:nvSpPr>
            <p:cNvPr id="4" name="object 4"/>
            <p:cNvSpPr/>
            <p:nvPr/>
          </p:nvSpPr>
          <p:spPr>
            <a:xfrm>
              <a:off x="283463" y="1258824"/>
              <a:ext cx="5722620" cy="2688590"/>
            </a:xfrm>
            <a:custGeom>
              <a:avLst/>
              <a:gdLst/>
              <a:ahLst/>
              <a:cxnLst/>
              <a:rect l="l" t="t" r="r" b="b"/>
              <a:pathLst>
                <a:path w="5722620" h="2688590">
                  <a:moveTo>
                    <a:pt x="5274564" y="0"/>
                  </a:moveTo>
                  <a:lnTo>
                    <a:pt x="448068" y="0"/>
                  </a:lnTo>
                  <a:lnTo>
                    <a:pt x="399247" y="2629"/>
                  </a:lnTo>
                  <a:lnTo>
                    <a:pt x="351948" y="10337"/>
                  </a:lnTo>
                  <a:lnTo>
                    <a:pt x="306445" y="22847"/>
                  </a:lnTo>
                  <a:lnTo>
                    <a:pt x="263011" y="39888"/>
                  </a:lnTo>
                  <a:lnTo>
                    <a:pt x="221920" y="61185"/>
                  </a:lnTo>
                  <a:lnTo>
                    <a:pt x="183446" y="86465"/>
                  </a:lnTo>
                  <a:lnTo>
                    <a:pt x="147860" y="115454"/>
                  </a:lnTo>
                  <a:lnTo>
                    <a:pt x="115438" y="147879"/>
                  </a:lnTo>
                  <a:lnTo>
                    <a:pt x="86451" y="183465"/>
                  </a:lnTo>
                  <a:lnTo>
                    <a:pt x="61174" y="221939"/>
                  </a:lnTo>
                  <a:lnTo>
                    <a:pt x="39880" y="263028"/>
                  </a:lnTo>
                  <a:lnTo>
                    <a:pt x="22843" y="306458"/>
                  </a:lnTo>
                  <a:lnTo>
                    <a:pt x="10334" y="351955"/>
                  </a:lnTo>
                  <a:lnTo>
                    <a:pt x="2629" y="399245"/>
                  </a:lnTo>
                  <a:lnTo>
                    <a:pt x="0" y="448055"/>
                  </a:lnTo>
                  <a:lnTo>
                    <a:pt x="0" y="2240279"/>
                  </a:lnTo>
                  <a:lnTo>
                    <a:pt x="2629" y="2289090"/>
                  </a:lnTo>
                  <a:lnTo>
                    <a:pt x="10334" y="2336380"/>
                  </a:lnTo>
                  <a:lnTo>
                    <a:pt x="22843" y="2381877"/>
                  </a:lnTo>
                  <a:lnTo>
                    <a:pt x="39880" y="2425307"/>
                  </a:lnTo>
                  <a:lnTo>
                    <a:pt x="61174" y="2466396"/>
                  </a:lnTo>
                  <a:lnTo>
                    <a:pt x="86451" y="2504870"/>
                  </a:lnTo>
                  <a:lnTo>
                    <a:pt x="115438" y="2540456"/>
                  </a:lnTo>
                  <a:lnTo>
                    <a:pt x="147860" y="2572881"/>
                  </a:lnTo>
                  <a:lnTo>
                    <a:pt x="183446" y="2601870"/>
                  </a:lnTo>
                  <a:lnTo>
                    <a:pt x="221920" y="2627150"/>
                  </a:lnTo>
                  <a:lnTo>
                    <a:pt x="263011" y="2648447"/>
                  </a:lnTo>
                  <a:lnTo>
                    <a:pt x="306445" y="2665488"/>
                  </a:lnTo>
                  <a:lnTo>
                    <a:pt x="351948" y="2677998"/>
                  </a:lnTo>
                  <a:lnTo>
                    <a:pt x="399247" y="2685706"/>
                  </a:lnTo>
                  <a:lnTo>
                    <a:pt x="448068" y="2688336"/>
                  </a:lnTo>
                  <a:lnTo>
                    <a:pt x="5274564" y="2688336"/>
                  </a:lnTo>
                  <a:lnTo>
                    <a:pt x="5323374" y="2685706"/>
                  </a:lnTo>
                  <a:lnTo>
                    <a:pt x="5370664" y="2677998"/>
                  </a:lnTo>
                  <a:lnTo>
                    <a:pt x="5416161" y="2665488"/>
                  </a:lnTo>
                  <a:lnTo>
                    <a:pt x="5459591" y="2648447"/>
                  </a:lnTo>
                  <a:lnTo>
                    <a:pt x="5500680" y="2627150"/>
                  </a:lnTo>
                  <a:lnTo>
                    <a:pt x="5539154" y="2601870"/>
                  </a:lnTo>
                  <a:lnTo>
                    <a:pt x="5574740" y="2572881"/>
                  </a:lnTo>
                  <a:lnTo>
                    <a:pt x="5607165" y="2540456"/>
                  </a:lnTo>
                  <a:lnTo>
                    <a:pt x="5636154" y="2504870"/>
                  </a:lnTo>
                  <a:lnTo>
                    <a:pt x="5661434" y="2466396"/>
                  </a:lnTo>
                  <a:lnTo>
                    <a:pt x="5682731" y="2425307"/>
                  </a:lnTo>
                  <a:lnTo>
                    <a:pt x="5699772" y="2381877"/>
                  </a:lnTo>
                  <a:lnTo>
                    <a:pt x="5712282" y="2336380"/>
                  </a:lnTo>
                  <a:lnTo>
                    <a:pt x="5719990" y="2289090"/>
                  </a:lnTo>
                  <a:lnTo>
                    <a:pt x="5722620" y="2240279"/>
                  </a:lnTo>
                  <a:lnTo>
                    <a:pt x="5722620" y="448055"/>
                  </a:lnTo>
                  <a:lnTo>
                    <a:pt x="5719990" y="399245"/>
                  </a:lnTo>
                  <a:lnTo>
                    <a:pt x="5712282" y="351955"/>
                  </a:lnTo>
                  <a:lnTo>
                    <a:pt x="5699772" y="306458"/>
                  </a:lnTo>
                  <a:lnTo>
                    <a:pt x="5682731" y="263028"/>
                  </a:lnTo>
                  <a:lnTo>
                    <a:pt x="5661434" y="221939"/>
                  </a:lnTo>
                  <a:lnTo>
                    <a:pt x="5636154" y="183465"/>
                  </a:lnTo>
                  <a:lnTo>
                    <a:pt x="5607165" y="147879"/>
                  </a:lnTo>
                  <a:lnTo>
                    <a:pt x="5574740" y="115454"/>
                  </a:lnTo>
                  <a:lnTo>
                    <a:pt x="5539154" y="86465"/>
                  </a:lnTo>
                  <a:lnTo>
                    <a:pt x="5500680" y="61185"/>
                  </a:lnTo>
                  <a:lnTo>
                    <a:pt x="5459591" y="39888"/>
                  </a:lnTo>
                  <a:lnTo>
                    <a:pt x="5416161" y="22847"/>
                  </a:lnTo>
                  <a:lnTo>
                    <a:pt x="5370664" y="10337"/>
                  </a:lnTo>
                  <a:lnTo>
                    <a:pt x="5323374" y="2629"/>
                  </a:lnTo>
                  <a:lnTo>
                    <a:pt x="5274564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39" y="1860804"/>
              <a:ext cx="5329428" cy="18531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25851" y="1452752"/>
            <a:ext cx="3114040" cy="198056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Gear</a:t>
            </a:r>
            <a:r>
              <a:rPr dirty="0" sz="2000" spc="-3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Box</a:t>
            </a:r>
            <a:endParaRPr sz="2000">
              <a:latin typeface="Calibri"/>
              <a:cs typeface="Calibri"/>
            </a:endParaRPr>
          </a:p>
          <a:p>
            <a:pPr marL="370205" indent="-172720">
              <a:lnSpc>
                <a:spcPct val="100000"/>
              </a:lnSpc>
              <a:spcBef>
                <a:spcPts val="1465"/>
              </a:spcBef>
              <a:buFont typeface="Wingdings"/>
              <a:buChar char=""/>
              <a:tabLst>
                <a:tab pos="370840" algn="l"/>
              </a:tabLst>
            </a:pP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Proven</a:t>
            </a:r>
            <a:r>
              <a:rPr dirty="0" sz="16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6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 speed</a:t>
            </a:r>
            <a:r>
              <a:rPr dirty="0" sz="16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Synchromesh</a:t>
            </a:r>
            <a:r>
              <a:rPr dirty="0" sz="1600" spc="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GB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536A"/>
              </a:buClr>
              <a:buFont typeface="Wingdings"/>
              <a:buChar char=""/>
            </a:pPr>
            <a:endParaRPr sz="1550">
              <a:latin typeface="Calibri"/>
              <a:cs typeface="Calibri"/>
            </a:endParaRPr>
          </a:p>
          <a:p>
            <a:pPr marL="370205" marR="357505" indent="-17272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70840" algn="l"/>
              </a:tabLst>
            </a:pP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6</a:t>
            </a:r>
            <a:r>
              <a:rPr dirty="0" baseline="26455" sz="1575">
                <a:solidFill>
                  <a:srgbClr val="44536A"/>
                </a:solidFill>
                <a:latin typeface="Calibri"/>
                <a:cs typeface="Calibri"/>
              </a:rPr>
              <a:t>th</a:t>
            </a:r>
            <a:r>
              <a:rPr dirty="0" baseline="26455" sz="1575" spc="7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Gear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Overdrive for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higher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mileage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536A"/>
              </a:buClr>
              <a:buFont typeface="Wingdings"/>
              <a:buChar char=""/>
            </a:pPr>
            <a:endParaRPr sz="1550">
              <a:latin typeface="Calibri"/>
              <a:cs typeface="Calibri"/>
            </a:endParaRPr>
          </a:p>
          <a:p>
            <a:pPr marL="415925" indent="-218440">
              <a:lnSpc>
                <a:spcPct val="100000"/>
              </a:lnSpc>
              <a:buFont typeface="Wingdings"/>
              <a:buChar char=""/>
              <a:tabLst>
                <a:tab pos="416559" algn="l"/>
              </a:tabLst>
            </a:pP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1.6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lakh</a:t>
            </a:r>
            <a:r>
              <a:rPr dirty="0"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km</a:t>
            </a:r>
            <a:r>
              <a:rPr dirty="0" sz="1600" spc="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oil change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period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5206" y="4166742"/>
            <a:ext cx="3291840" cy="2472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Rear</a:t>
            </a:r>
            <a:r>
              <a:rPr dirty="0" sz="2000" spc="-3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Suspension</a:t>
            </a:r>
            <a:endParaRPr sz="2000">
              <a:latin typeface="Calibri"/>
              <a:cs typeface="Calibri"/>
            </a:endParaRPr>
          </a:p>
          <a:p>
            <a:pPr marL="850900" marR="121920" indent="-172720">
              <a:lnSpc>
                <a:spcPct val="100000"/>
              </a:lnSpc>
              <a:spcBef>
                <a:spcPts val="1500"/>
              </a:spcBef>
              <a:buFont typeface="Wingdings"/>
              <a:buChar char=""/>
              <a:tabLst>
                <a:tab pos="851535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Semi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elliptical with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helper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 spring suspension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for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better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load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carrying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capability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536A"/>
              </a:buClr>
              <a:buFont typeface="Wingdings"/>
              <a:buChar char=""/>
            </a:pPr>
            <a:endParaRPr sz="1550">
              <a:latin typeface="Calibri"/>
              <a:cs typeface="Calibri"/>
            </a:endParaRPr>
          </a:p>
          <a:p>
            <a:pPr marL="850900" marR="5080" indent="-172720">
              <a:lnSpc>
                <a:spcPct val="100000"/>
              </a:lnSpc>
              <a:buFont typeface="Wingdings"/>
              <a:buChar char=""/>
              <a:tabLst>
                <a:tab pos="851535" algn="l"/>
              </a:tabLst>
            </a:pP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Parallel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U-bolt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joint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for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better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tyre</a:t>
            </a:r>
            <a:r>
              <a:rPr dirty="0" sz="1600" spc="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life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536A"/>
              </a:buClr>
              <a:buFont typeface="Wingdings"/>
              <a:buChar char=""/>
            </a:pPr>
            <a:endParaRPr sz="1550">
              <a:latin typeface="Calibri"/>
              <a:cs typeface="Calibri"/>
            </a:endParaRPr>
          </a:p>
          <a:p>
            <a:pPr marL="850900" indent="-172720">
              <a:lnSpc>
                <a:spcPct val="100000"/>
              </a:lnSpc>
              <a:buFont typeface="Wingdings"/>
              <a:buChar char=""/>
              <a:tabLst>
                <a:tab pos="851535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Heavy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duty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4536A"/>
                </a:solidFill>
                <a:latin typeface="Calibri"/>
                <a:cs typeface="Calibri"/>
              </a:rPr>
              <a:t>brackets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75247" y="1258824"/>
            <a:ext cx="5733415" cy="2688590"/>
            <a:chOff x="6175247" y="1258824"/>
            <a:chExt cx="5733415" cy="2688590"/>
          </a:xfrm>
        </p:grpSpPr>
        <p:sp>
          <p:nvSpPr>
            <p:cNvPr id="9" name="object 9"/>
            <p:cNvSpPr/>
            <p:nvPr/>
          </p:nvSpPr>
          <p:spPr>
            <a:xfrm>
              <a:off x="6175247" y="1258824"/>
              <a:ext cx="5733415" cy="2688590"/>
            </a:xfrm>
            <a:custGeom>
              <a:avLst/>
              <a:gdLst/>
              <a:ahLst/>
              <a:cxnLst/>
              <a:rect l="l" t="t" r="r" b="b"/>
              <a:pathLst>
                <a:path w="5733415" h="2688590">
                  <a:moveTo>
                    <a:pt x="5285232" y="0"/>
                  </a:moveTo>
                  <a:lnTo>
                    <a:pt x="448055" y="0"/>
                  </a:lnTo>
                  <a:lnTo>
                    <a:pt x="399245" y="2629"/>
                  </a:lnTo>
                  <a:lnTo>
                    <a:pt x="351955" y="10337"/>
                  </a:lnTo>
                  <a:lnTo>
                    <a:pt x="306458" y="22847"/>
                  </a:lnTo>
                  <a:lnTo>
                    <a:pt x="263028" y="39888"/>
                  </a:lnTo>
                  <a:lnTo>
                    <a:pt x="221939" y="61185"/>
                  </a:lnTo>
                  <a:lnTo>
                    <a:pt x="183465" y="86465"/>
                  </a:lnTo>
                  <a:lnTo>
                    <a:pt x="147879" y="115454"/>
                  </a:lnTo>
                  <a:lnTo>
                    <a:pt x="115454" y="147879"/>
                  </a:lnTo>
                  <a:lnTo>
                    <a:pt x="86465" y="183465"/>
                  </a:lnTo>
                  <a:lnTo>
                    <a:pt x="61185" y="221939"/>
                  </a:lnTo>
                  <a:lnTo>
                    <a:pt x="39888" y="263028"/>
                  </a:lnTo>
                  <a:lnTo>
                    <a:pt x="22847" y="306458"/>
                  </a:lnTo>
                  <a:lnTo>
                    <a:pt x="10337" y="351955"/>
                  </a:lnTo>
                  <a:lnTo>
                    <a:pt x="2629" y="399245"/>
                  </a:lnTo>
                  <a:lnTo>
                    <a:pt x="0" y="448055"/>
                  </a:lnTo>
                  <a:lnTo>
                    <a:pt x="0" y="2240279"/>
                  </a:lnTo>
                  <a:lnTo>
                    <a:pt x="2629" y="2289090"/>
                  </a:lnTo>
                  <a:lnTo>
                    <a:pt x="10337" y="2336380"/>
                  </a:lnTo>
                  <a:lnTo>
                    <a:pt x="22847" y="2381877"/>
                  </a:lnTo>
                  <a:lnTo>
                    <a:pt x="39888" y="2425307"/>
                  </a:lnTo>
                  <a:lnTo>
                    <a:pt x="61185" y="2466396"/>
                  </a:lnTo>
                  <a:lnTo>
                    <a:pt x="86465" y="2504870"/>
                  </a:lnTo>
                  <a:lnTo>
                    <a:pt x="115454" y="2540456"/>
                  </a:lnTo>
                  <a:lnTo>
                    <a:pt x="147879" y="2572881"/>
                  </a:lnTo>
                  <a:lnTo>
                    <a:pt x="183465" y="2601870"/>
                  </a:lnTo>
                  <a:lnTo>
                    <a:pt x="221939" y="2627150"/>
                  </a:lnTo>
                  <a:lnTo>
                    <a:pt x="263028" y="2648447"/>
                  </a:lnTo>
                  <a:lnTo>
                    <a:pt x="306458" y="2665488"/>
                  </a:lnTo>
                  <a:lnTo>
                    <a:pt x="351955" y="2677998"/>
                  </a:lnTo>
                  <a:lnTo>
                    <a:pt x="399245" y="2685706"/>
                  </a:lnTo>
                  <a:lnTo>
                    <a:pt x="448055" y="2688336"/>
                  </a:lnTo>
                  <a:lnTo>
                    <a:pt x="5285232" y="2688336"/>
                  </a:lnTo>
                  <a:lnTo>
                    <a:pt x="5334042" y="2685706"/>
                  </a:lnTo>
                  <a:lnTo>
                    <a:pt x="5381332" y="2677998"/>
                  </a:lnTo>
                  <a:lnTo>
                    <a:pt x="5426829" y="2665488"/>
                  </a:lnTo>
                  <a:lnTo>
                    <a:pt x="5470259" y="2648447"/>
                  </a:lnTo>
                  <a:lnTo>
                    <a:pt x="5511348" y="2627150"/>
                  </a:lnTo>
                  <a:lnTo>
                    <a:pt x="5549822" y="2601870"/>
                  </a:lnTo>
                  <a:lnTo>
                    <a:pt x="5585408" y="2572881"/>
                  </a:lnTo>
                  <a:lnTo>
                    <a:pt x="5617833" y="2540456"/>
                  </a:lnTo>
                  <a:lnTo>
                    <a:pt x="5646822" y="2504870"/>
                  </a:lnTo>
                  <a:lnTo>
                    <a:pt x="5672102" y="2466396"/>
                  </a:lnTo>
                  <a:lnTo>
                    <a:pt x="5693399" y="2425307"/>
                  </a:lnTo>
                  <a:lnTo>
                    <a:pt x="5710440" y="2381877"/>
                  </a:lnTo>
                  <a:lnTo>
                    <a:pt x="5722950" y="2336380"/>
                  </a:lnTo>
                  <a:lnTo>
                    <a:pt x="5730658" y="2289090"/>
                  </a:lnTo>
                  <a:lnTo>
                    <a:pt x="5733287" y="2240279"/>
                  </a:lnTo>
                  <a:lnTo>
                    <a:pt x="5733287" y="448055"/>
                  </a:lnTo>
                  <a:lnTo>
                    <a:pt x="5730658" y="399245"/>
                  </a:lnTo>
                  <a:lnTo>
                    <a:pt x="5722950" y="351955"/>
                  </a:lnTo>
                  <a:lnTo>
                    <a:pt x="5710440" y="306458"/>
                  </a:lnTo>
                  <a:lnTo>
                    <a:pt x="5693399" y="263028"/>
                  </a:lnTo>
                  <a:lnTo>
                    <a:pt x="5672102" y="221939"/>
                  </a:lnTo>
                  <a:lnTo>
                    <a:pt x="5646822" y="183465"/>
                  </a:lnTo>
                  <a:lnTo>
                    <a:pt x="5617833" y="147879"/>
                  </a:lnTo>
                  <a:lnTo>
                    <a:pt x="5585408" y="115454"/>
                  </a:lnTo>
                  <a:lnTo>
                    <a:pt x="5549822" y="86465"/>
                  </a:lnTo>
                  <a:lnTo>
                    <a:pt x="5511348" y="61185"/>
                  </a:lnTo>
                  <a:lnTo>
                    <a:pt x="5470259" y="39888"/>
                  </a:lnTo>
                  <a:lnTo>
                    <a:pt x="5426829" y="22847"/>
                  </a:lnTo>
                  <a:lnTo>
                    <a:pt x="5381332" y="10337"/>
                  </a:lnTo>
                  <a:lnTo>
                    <a:pt x="5334042" y="2629"/>
                  </a:lnTo>
                  <a:lnTo>
                    <a:pt x="5285232" y="0"/>
                  </a:lnTo>
                  <a:close/>
                </a:path>
              </a:pathLst>
            </a:custGeom>
            <a:solidFill>
              <a:srgbClr val="6FAC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5559" y="1792224"/>
              <a:ext cx="5402580" cy="20132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87030" y="1407032"/>
            <a:ext cx="3527425" cy="1875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Front</a:t>
            </a:r>
            <a:r>
              <a:rPr dirty="0" sz="2000" spc="-5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2000" spc="-3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Rear</a:t>
            </a:r>
            <a:r>
              <a:rPr dirty="0" sz="2000" spc="-1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Axle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Calibri"/>
              <a:cs typeface="Calibri"/>
            </a:endParaRPr>
          </a:p>
          <a:p>
            <a:pPr marL="1064260" marR="283210" indent="-172720">
              <a:lnSpc>
                <a:spcPct val="100000"/>
              </a:lnSpc>
              <a:buFont typeface="Wingdings"/>
              <a:buChar char=""/>
              <a:tabLst>
                <a:tab pos="1064895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Heavy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duty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front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axle with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ventilated</a:t>
            </a:r>
            <a:r>
              <a:rPr dirty="0" sz="16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brake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drums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536A"/>
              </a:buClr>
              <a:buFont typeface="Wingdings"/>
              <a:buChar char=""/>
            </a:pPr>
            <a:endParaRPr sz="1550">
              <a:latin typeface="Calibri"/>
              <a:cs typeface="Calibri"/>
            </a:endParaRPr>
          </a:p>
          <a:p>
            <a:pPr marL="1064260" marR="5080" indent="-172720">
              <a:lnSpc>
                <a:spcPct val="100000"/>
              </a:lnSpc>
              <a:buFont typeface="Wingdings"/>
              <a:buChar char=""/>
              <a:tabLst>
                <a:tab pos="1064895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Rear S130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axle with 2 lakh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km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oil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change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duration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09004" y="1917192"/>
            <a:ext cx="2333625" cy="1866900"/>
            <a:chOff x="6509004" y="1917192"/>
            <a:chExt cx="2333625" cy="1866900"/>
          </a:xfrm>
        </p:grpSpPr>
        <p:sp>
          <p:nvSpPr>
            <p:cNvPr id="13" name="object 13"/>
            <p:cNvSpPr/>
            <p:nvPr/>
          </p:nvSpPr>
          <p:spPr>
            <a:xfrm>
              <a:off x="8828532" y="1917192"/>
              <a:ext cx="13970" cy="1866900"/>
            </a:xfrm>
            <a:custGeom>
              <a:avLst/>
              <a:gdLst/>
              <a:ahLst/>
              <a:cxnLst/>
              <a:rect l="l" t="t" r="r" b="b"/>
              <a:pathLst>
                <a:path w="13970" h="1866900">
                  <a:moveTo>
                    <a:pt x="6858" y="0"/>
                  </a:moveTo>
                  <a:lnTo>
                    <a:pt x="3908" y="89881"/>
                  </a:lnTo>
                  <a:lnTo>
                    <a:pt x="2430" y="219547"/>
                  </a:lnTo>
                  <a:lnTo>
                    <a:pt x="656" y="533318"/>
                  </a:lnTo>
                  <a:lnTo>
                    <a:pt x="0" y="933450"/>
                  </a:lnTo>
                  <a:lnTo>
                    <a:pt x="109" y="1101229"/>
                  </a:lnTo>
                  <a:lnTo>
                    <a:pt x="1248" y="1471760"/>
                  </a:lnTo>
                  <a:lnTo>
                    <a:pt x="2893" y="1696116"/>
                  </a:lnTo>
                  <a:lnTo>
                    <a:pt x="4455" y="1808496"/>
                  </a:lnTo>
                  <a:lnTo>
                    <a:pt x="5619" y="1851859"/>
                  </a:lnTo>
                  <a:lnTo>
                    <a:pt x="6858" y="1866900"/>
                  </a:lnTo>
                  <a:lnTo>
                    <a:pt x="7485" y="1863084"/>
                  </a:lnTo>
                  <a:lnTo>
                    <a:pt x="9260" y="1808496"/>
                  </a:lnTo>
                  <a:lnTo>
                    <a:pt x="10329" y="1739448"/>
                  </a:lnTo>
                  <a:lnTo>
                    <a:pt x="12110" y="1534844"/>
                  </a:lnTo>
                  <a:lnTo>
                    <a:pt x="13472" y="1181585"/>
                  </a:lnTo>
                  <a:lnTo>
                    <a:pt x="13606" y="765670"/>
                  </a:lnTo>
                  <a:lnTo>
                    <a:pt x="12467" y="395139"/>
                  </a:lnTo>
                  <a:lnTo>
                    <a:pt x="10822" y="170783"/>
                  </a:lnTo>
                  <a:lnTo>
                    <a:pt x="9260" y="58403"/>
                  </a:lnTo>
                  <a:lnTo>
                    <a:pt x="8096" y="15040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9004" y="2552649"/>
              <a:ext cx="2117598" cy="3604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6728" y="1923288"/>
              <a:ext cx="1635252" cy="9189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7228" y="2787396"/>
              <a:ext cx="1530096" cy="92659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2063" y="4846320"/>
            <a:ext cx="1604772" cy="114604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90132" y="4742688"/>
            <a:ext cx="2109216" cy="183032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34567" y="1882139"/>
            <a:ext cx="1912620" cy="1866900"/>
            <a:chOff x="734567" y="1882139"/>
            <a:chExt cx="1912620" cy="18669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567" y="1956804"/>
              <a:ext cx="1804333" cy="153620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633471" y="1882139"/>
              <a:ext cx="13970" cy="1866900"/>
            </a:xfrm>
            <a:custGeom>
              <a:avLst/>
              <a:gdLst/>
              <a:ahLst/>
              <a:cxnLst/>
              <a:rect l="l" t="t" r="r" b="b"/>
              <a:pathLst>
                <a:path w="13969" h="1866900">
                  <a:moveTo>
                    <a:pt x="6857" y="0"/>
                  </a:moveTo>
                  <a:lnTo>
                    <a:pt x="3908" y="89881"/>
                  </a:lnTo>
                  <a:lnTo>
                    <a:pt x="2430" y="219547"/>
                  </a:lnTo>
                  <a:lnTo>
                    <a:pt x="656" y="533318"/>
                  </a:lnTo>
                  <a:lnTo>
                    <a:pt x="0" y="933450"/>
                  </a:lnTo>
                  <a:lnTo>
                    <a:pt x="109" y="1101229"/>
                  </a:lnTo>
                  <a:lnTo>
                    <a:pt x="1248" y="1471760"/>
                  </a:lnTo>
                  <a:lnTo>
                    <a:pt x="2893" y="1696116"/>
                  </a:lnTo>
                  <a:lnTo>
                    <a:pt x="4455" y="1808496"/>
                  </a:lnTo>
                  <a:lnTo>
                    <a:pt x="5619" y="1851859"/>
                  </a:lnTo>
                  <a:lnTo>
                    <a:pt x="6857" y="1866900"/>
                  </a:lnTo>
                  <a:lnTo>
                    <a:pt x="7485" y="1863084"/>
                  </a:lnTo>
                  <a:lnTo>
                    <a:pt x="9260" y="1808496"/>
                  </a:lnTo>
                  <a:lnTo>
                    <a:pt x="10329" y="1739448"/>
                  </a:lnTo>
                  <a:lnTo>
                    <a:pt x="12110" y="1534844"/>
                  </a:lnTo>
                  <a:lnTo>
                    <a:pt x="13472" y="1181585"/>
                  </a:lnTo>
                  <a:lnTo>
                    <a:pt x="13606" y="765670"/>
                  </a:lnTo>
                  <a:lnTo>
                    <a:pt x="12467" y="395139"/>
                  </a:lnTo>
                  <a:lnTo>
                    <a:pt x="10822" y="170783"/>
                  </a:lnTo>
                  <a:lnTo>
                    <a:pt x="9260" y="58403"/>
                  </a:lnTo>
                  <a:lnTo>
                    <a:pt x="8096" y="1504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Heavy</a:t>
            </a:r>
            <a:r>
              <a:rPr dirty="0"/>
              <a:t>-</a:t>
            </a:r>
            <a:r>
              <a:rPr dirty="0"/>
              <a:t>d</a:t>
            </a:r>
            <a:r>
              <a:rPr dirty="0" spc="-10"/>
              <a:t>u</a:t>
            </a:r>
            <a:r>
              <a:rPr dirty="0"/>
              <a:t>t</a:t>
            </a:r>
            <a:r>
              <a:rPr dirty="0"/>
              <a:t>y</a:t>
            </a:r>
            <a:r>
              <a:rPr dirty="0" spc="-215"/>
              <a:t> </a:t>
            </a:r>
            <a:r>
              <a:rPr dirty="0"/>
              <a:t>A</a:t>
            </a:r>
            <a:r>
              <a:rPr dirty="0"/>
              <a:t>g</a:t>
            </a:r>
            <a:r>
              <a:rPr dirty="0" spc="-10"/>
              <a:t>g</a:t>
            </a:r>
            <a:r>
              <a:rPr dirty="0"/>
              <a:t>re</a:t>
            </a:r>
            <a:r>
              <a:rPr dirty="0" spc="-10"/>
              <a:t>g</a:t>
            </a:r>
            <a:r>
              <a:rPr dirty="0"/>
              <a:t>at</a:t>
            </a:r>
            <a:r>
              <a:rPr dirty="0" spc="-15"/>
              <a:t>e</a:t>
            </a:r>
            <a:r>
              <a:rPr dirty="0"/>
              <a:t>s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0789" y="4212412"/>
            <a:ext cx="3014345" cy="1574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Monotron</a:t>
            </a:r>
            <a:r>
              <a:rPr dirty="0" sz="2000" spc="409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Propeller</a:t>
            </a:r>
            <a:r>
              <a:rPr dirty="0" sz="2000" spc="-4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shaft</a:t>
            </a:r>
            <a:endParaRPr sz="2000">
              <a:latin typeface="Calibri"/>
              <a:cs typeface="Calibri"/>
            </a:endParaRPr>
          </a:p>
          <a:p>
            <a:pPr marL="475615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Suspension</a:t>
            </a:r>
            <a:endParaRPr sz="2000">
              <a:latin typeface="Calibri"/>
              <a:cs typeface="Calibri"/>
            </a:endParaRPr>
          </a:p>
          <a:p>
            <a:pPr marL="1007110" indent="-172720">
              <a:lnSpc>
                <a:spcPct val="100000"/>
              </a:lnSpc>
              <a:spcBef>
                <a:spcPts val="1620"/>
              </a:spcBef>
              <a:buFont typeface="Wingdings"/>
              <a:buChar char=""/>
              <a:tabLst>
                <a:tab pos="1007744" algn="l"/>
              </a:tabLst>
            </a:pP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Lube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life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536A"/>
              </a:buClr>
              <a:buFont typeface="Wingdings"/>
              <a:buChar char=""/>
            </a:pPr>
            <a:endParaRPr sz="1550">
              <a:latin typeface="Calibri"/>
              <a:cs typeface="Calibri"/>
            </a:endParaRPr>
          </a:p>
          <a:p>
            <a:pPr marL="1007110" indent="-172720">
              <a:lnSpc>
                <a:spcPct val="100000"/>
              </a:lnSpc>
              <a:buFont typeface="Wingdings"/>
              <a:buChar char=""/>
              <a:tabLst>
                <a:tab pos="1007744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Less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Noise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vibration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3463" y="1258824"/>
            <a:ext cx="5722620" cy="2688590"/>
            <a:chOff x="283463" y="1258824"/>
            <a:chExt cx="5722620" cy="2688590"/>
          </a:xfrm>
        </p:grpSpPr>
        <p:sp>
          <p:nvSpPr>
            <p:cNvPr id="4" name="object 4"/>
            <p:cNvSpPr/>
            <p:nvPr/>
          </p:nvSpPr>
          <p:spPr>
            <a:xfrm>
              <a:off x="283463" y="1258824"/>
              <a:ext cx="5722620" cy="2688590"/>
            </a:xfrm>
            <a:custGeom>
              <a:avLst/>
              <a:gdLst/>
              <a:ahLst/>
              <a:cxnLst/>
              <a:rect l="l" t="t" r="r" b="b"/>
              <a:pathLst>
                <a:path w="5722620" h="2688590">
                  <a:moveTo>
                    <a:pt x="5274564" y="0"/>
                  </a:moveTo>
                  <a:lnTo>
                    <a:pt x="448068" y="0"/>
                  </a:lnTo>
                  <a:lnTo>
                    <a:pt x="399247" y="2629"/>
                  </a:lnTo>
                  <a:lnTo>
                    <a:pt x="351948" y="10337"/>
                  </a:lnTo>
                  <a:lnTo>
                    <a:pt x="306445" y="22847"/>
                  </a:lnTo>
                  <a:lnTo>
                    <a:pt x="263011" y="39888"/>
                  </a:lnTo>
                  <a:lnTo>
                    <a:pt x="221920" y="61185"/>
                  </a:lnTo>
                  <a:lnTo>
                    <a:pt x="183446" y="86465"/>
                  </a:lnTo>
                  <a:lnTo>
                    <a:pt x="147860" y="115454"/>
                  </a:lnTo>
                  <a:lnTo>
                    <a:pt x="115438" y="147879"/>
                  </a:lnTo>
                  <a:lnTo>
                    <a:pt x="86451" y="183465"/>
                  </a:lnTo>
                  <a:lnTo>
                    <a:pt x="61174" y="221939"/>
                  </a:lnTo>
                  <a:lnTo>
                    <a:pt x="39880" y="263028"/>
                  </a:lnTo>
                  <a:lnTo>
                    <a:pt x="22843" y="306458"/>
                  </a:lnTo>
                  <a:lnTo>
                    <a:pt x="10334" y="351955"/>
                  </a:lnTo>
                  <a:lnTo>
                    <a:pt x="2629" y="399245"/>
                  </a:lnTo>
                  <a:lnTo>
                    <a:pt x="0" y="448055"/>
                  </a:lnTo>
                  <a:lnTo>
                    <a:pt x="0" y="2240279"/>
                  </a:lnTo>
                  <a:lnTo>
                    <a:pt x="2629" y="2289090"/>
                  </a:lnTo>
                  <a:lnTo>
                    <a:pt x="10334" y="2336380"/>
                  </a:lnTo>
                  <a:lnTo>
                    <a:pt x="22843" y="2381877"/>
                  </a:lnTo>
                  <a:lnTo>
                    <a:pt x="39880" y="2425307"/>
                  </a:lnTo>
                  <a:lnTo>
                    <a:pt x="61174" y="2466396"/>
                  </a:lnTo>
                  <a:lnTo>
                    <a:pt x="86451" y="2504870"/>
                  </a:lnTo>
                  <a:lnTo>
                    <a:pt x="115438" y="2540456"/>
                  </a:lnTo>
                  <a:lnTo>
                    <a:pt x="147860" y="2572881"/>
                  </a:lnTo>
                  <a:lnTo>
                    <a:pt x="183446" y="2601870"/>
                  </a:lnTo>
                  <a:lnTo>
                    <a:pt x="221920" y="2627150"/>
                  </a:lnTo>
                  <a:lnTo>
                    <a:pt x="263011" y="2648447"/>
                  </a:lnTo>
                  <a:lnTo>
                    <a:pt x="306445" y="2665488"/>
                  </a:lnTo>
                  <a:lnTo>
                    <a:pt x="351948" y="2677998"/>
                  </a:lnTo>
                  <a:lnTo>
                    <a:pt x="399247" y="2685706"/>
                  </a:lnTo>
                  <a:lnTo>
                    <a:pt x="448068" y="2688336"/>
                  </a:lnTo>
                  <a:lnTo>
                    <a:pt x="5274564" y="2688336"/>
                  </a:lnTo>
                  <a:lnTo>
                    <a:pt x="5323374" y="2685706"/>
                  </a:lnTo>
                  <a:lnTo>
                    <a:pt x="5370664" y="2677998"/>
                  </a:lnTo>
                  <a:lnTo>
                    <a:pt x="5416161" y="2665488"/>
                  </a:lnTo>
                  <a:lnTo>
                    <a:pt x="5459591" y="2648447"/>
                  </a:lnTo>
                  <a:lnTo>
                    <a:pt x="5500680" y="2627150"/>
                  </a:lnTo>
                  <a:lnTo>
                    <a:pt x="5539154" y="2601870"/>
                  </a:lnTo>
                  <a:lnTo>
                    <a:pt x="5574740" y="2572881"/>
                  </a:lnTo>
                  <a:lnTo>
                    <a:pt x="5607165" y="2540456"/>
                  </a:lnTo>
                  <a:lnTo>
                    <a:pt x="5636154" y="2504870"/>
                  </a:lnTo>
                  <a:lnTo>
                    <a:pt x="5661434" y="2466396"/>
                  </a:lnTo>
                  <a:lnTo>
                    <a:pt x="5682731" y="2425307"/>
                  </a:lnTo>
                  <a:lnTo>
                    <a:pt x="5699772" y="2381877"/>
                  </a:lnTo>
                  <a:lnTo>
                    <a:pt x="5712282" y="2336380"/>
                  </a:lnTo>
                  <a:lnTo>
                    <a:pt x="5719990" y="2289090"/>
                  </a:lnTo>
                  <a:lnTo>
                    <a:pt x="5722620" y="2240279"/>
                  </a:lnTo>
                  <a:lnTo>
                    <a:pt x="5722620" y="448055"/>
                  </a:lnTo>
                  <a:lnTo>
                    <a:pt x="5719990" y="399245"/>
                  </a:lnTo>
                  <a:lnTo>
                    <a:pt x="5712282" y="351955"/>
                  </a:lnTo>
                  <a:lnTo>
                    <a:pt x="5699772" y="306458"/>
                  </a:lnTo>
                  <a:lnTo>
                    <a:pt x="5682731" y="263028"/>
                  </a:lnTo>
                  <a:lnTo>
                    <a:pt x="5661434" y="221939"/>
                  </a:lnTo>
                  <a:lnTo>
                    <a:pt x="5636154" y="183465"/>
                  </a:lnTo>
                  <a:lnTo>
                    <a:pt x="5607165" y="147879"/>
                  </a:lnTo>
                  <a:lnTo>
                    <a:pt x="5574740" y="115454"/>
                  </a:lnTo>
                  <a:lnTo>
                    <a:pt x="5539154" y="86465"/>
                  </a:lnTo>
                  <a:lnTo>
                    <a:pt x="5500680" y="61185"/>
                  </a:lnTo>
                  <a:lnTo>
                    <a:pt x="5459591" y="39888"/>
                  </a:lnTo>
                  <a:lnTo>
                    <a:pt x="5416161" y="22847"/>
                  </a:lnTo>
                  <a:lnTo>
                    <a:pt x="5370664" y="10337"/>
                  </a:lnTo>
                  <a:lnTo>
                    <a:pt x="5323374" y="2629"/>
                  </a:lnTo>
                  <a:lnTo>
                    <a:pt x="5274564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39" y="1860804"/>
              <a:ext cx="5329428" cy="18531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9079" y="1452752"/>
            <a:ext cx="3118485" cy="1736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Clutch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367665" marR="5080" indent="-342900">
              <a:lnSpc>
                <a:spcPct val="100000"/>
              </a:lnSpc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Diaphragm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push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type</a:t>
            </a:r>
            <a:r>
              <a:rPr dirty="0" sz="16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with bigger </a:t>
            </a:r>
            <a:r>
              <a:rPr dirty="0" sz="1600" spc="-3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diameter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of</a:t>
            </a:r>
            <a:r>
              <a:rPr dirty="0" sz="16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310mm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536A"/>
              </a:buClr>
              <a:buFont typeface="Wingdings"/>
              <a:buChar char=""/>
            </a:pPr>
            <a:endParaRPr sz="1550">
              <a:latin typeface="Calibri"/>
              <a:cs typeface="Calibri"/>
            </a:endParaRPr>
          </a:p>
          <a:p>
            <a:pPr marL="367665" indent="-343535">
              <a:lnSpc>
                <a:spcPct val="100000"/>
              </a:lnSpc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New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Unilever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arrangement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6626" y="4166742"/>
            <a:ext cx="3465195" cy="2228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Heavy</a:t>
            </a:r>
            <a:r>
              <a:rPr dirty="0" sz="2000" spc="-1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duty</a:t>
            </a:r>
            <a:r>
              <a:rPr dirty="0" sz="2000" spc="-4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frame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919480" indent="-172720">
              <a:lnSpc>
                <a:spcPct val="100000"/>
              </a:lnSpc>
              <a:buFont typeface="Wingdings"/>
              <a:buChar char=""/>
              <a:tabLst>
                <a:tab pos="920115" algn="l"/>
              </a:tabLst>
            </a:pP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High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strength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ladder</a:t>
            </a:r>
            <a:r>
              <a:rPr dirty="0"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&amp;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Joggled</a:t>
            </a:r>
            <a:endParaRPr sz="1600">
              <a:latin typeface="Calibri"/>
              <a:cs typeface="Calibri"/>
            </a:endParaRPr>
          </a:p>
          <a:p>
            <a:pPr marL="919480">
              <a:lnSpc>
                <a:spcPct val="100000"/>
              </a:lnSpc>
              <a:spcBef>
                <a:spcPts val="5"/>
              </a:spcBef>
            </a:pP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Frame</a:t>
            </a:r>
            <a:endParaRPr sz="1600">
              <a:latin typeface="Calibri"/>
              <a:cs typeface="Calibri"/>
            </a:endParaRPr>
          </a:p>
          <a:p>
            <a:pPr marL="919480" indent="-172720">
              <a:lnSpc>
                <a:spcPct val="100000"/>
              </a:lnSpc>
              <a:buFont typeface="Wingdings"/>
              <a:buChar char=""/>
              <a:tabLst>
                <a:tab pos="920115" algn="l"/>
              </a:tabLst>
            </a:pP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6mm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thickness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 longer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life</a:t>
            </a:r>
            <a:endParaRPr sz="1600">
              <a:latin typeface="Calibri"/>
              <a:cs typeface="Calibri"/>
            </a:endParaRPr>
          </a:p>
          <a:p>
            <a:pPr algn="just" marL="919480" marR="599440" indent="-172720">
              <a:lnSpc>
                <a:spcPct val="100000"/>
              </a:lnSpc>
              <a:buFont typeface="Wingdings"/>
              <a:buChar char=""/>
              <a:tabLst>
                <a:tab pos="920115" algn="l"/>
              </a:tabLst>
            </a:pP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Modular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Frame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–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front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commonise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till CB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cross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member</a:t>
            </a:r>
            <a:r>
              <a:rPr dirty="0" sz="16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44536A"/>
                </a:solidFill>
                <a:latin typeface="Calibri"/>
                <a:cs typeface="Calibri"/>
              </a:rPr>
              <a:t>WB’s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75247" y="1258824"/>
            <a:ext cx="5733415" cy="2688590"/>
            <a:chOff x="6175247" y="1258824"/>
            <a:chExt cx="5733415" cy="2688590"/>
          </a:xfrm>
        </p:grpSpPr>
        <p:sp>
          <p:nvSpPr>
            <p:cNvPr id="9" name="object 9"/>
            <p:cNvSpPr/>
            <p:nvPr/>
          </p:nvSpPr>
          <p:spPr>
            <a:xfrm>
              <a:off x="6175247" y="1258824"/>
              <a:ext cx="5733415" cy="2688590"/>
            </a:xfrm>
            <a:custGeom>
              <a:avLst/>
              <a:gdLst/>
              <a:ahLst/>
              <a:cxnLst/>
              <a:rect l="l" t="t" r="r" b="b"/>
              <a:pathLst>
                <a:path w="5733415" h="2688590">
                  <a:moveTo>
                    <a:pt x="5285232" y="0"/>
                  </a:moveTo>
                  <a:lnTo>
                    <a:pt x="448055" y="0"/>
                  </a:lnTo>
                  <a:lnTo>
                    <a:pt x="399245" y="2629"/>
                  </a:lnTo>
                  <a:lnTo>
                    <a:pt x="351955" y="10337"/>
                  </a:lnTo>
                  <a:lnTo>
                    <a:pt x="306458" y="22847"/>
                  </a:lnTo>
                  <a:lnTo>
                    <a:pt x="263028" y="39888"/>
                  </a:lnTo>
                  <a:lnTo>
                    <a:pt x="221939" y="61185"/>
                  </a:lnTo>
                  <a:lnTo>
                    <a:pt x="183465" y="86465"/>
                  </a:lnTo>
                  <a:lnTo>
                    <a:pt x="147879" y="115454"/>
                  </a:lnTo>
                  <a:lnTo>
                    <a:pt x="115454" y="147879"/>
                  </a:lnTo>
                  <a:lnTo>
                    <a:pt x="86465" y="183465"/>
                  </a:lnTo>
                  <a:lnTo>
                    <a:pt x="61185" y="221939"/>
                  </a:lnTo>
                  <a:lnTo>
                    <a:pt x="39888" y="263028"/>
                  </a:lnTo>
                  <a:lnTo>
                    <a:pt x="22847" y="306458"/>
                  </a:lnTo>
                  <a:lnTo>
                    <a:pt x="10337" y="351955"/>
                  </a:lnTo>
                  <a:lnTo>
                    <a:pt x="2629" y="399245"/>
                  </a:lnTo>
                  <a:lnTo>
                    <a:pt x="0" y="448055"/>
                  </a:lnTo>
                  <a:lnTo>
                    <a:pt x="0" y="2240279"/>
                  </a:lnTo>
                  <a:lnTo>
                    <a:pt x="2629" y="2289090"/>
                  </a:lnTo>
                  <a:lnTo>
                    <a:pt x="10337" y="2336380"/>
                  </a:lnTo>
                  <a:lnTo>
                    <a:pt x="22847" y="2381877"/>
                  </a:lnTo>
                  <a:lnTo>
                    <a:pt x="39888" y="2425307"/>
                  </a:lnTo>
                  <a:lnTo>
                    <a:pt x="61185" y="2466396"/>
                  </a:lnTo>
                  <a:lnTo>
                    <a:pt x="86465" y="2504870"/>
                  </a:lnTo>
                  <a:lnTo>
                    <a:pt x="115454" y="2540456"/>
                  </a:lnTo>
                  <a:lnTo>
                    <a:pt x="147879" y="2572881"/>
                  </a:lnTo>
                  <a:lnTo>
                    <a:pt x="183465" y="2601870"/>
                  </a:lnTo>
                  <a:lnTo>
                    <a:pt x="221939" y="2627150"/>
                  </a:lnTo>
                  <a:lnTo>
                    <a:pt x="263028" y="2648447"/>
                  </a:lnTo>
                  <a:lnTo>
                    <a:pt x="306458" y="2665488"/>
                  </a:lnTo>
                  <a:lnTo>
                    <a:pt x="351955" y="2677998"/>
                  </a:lnTo>
                  <a:lnTo>
                    <a:pt x="399245" y="2685706"/>
                  </a:lnTo>
                  <a:lnTo>
                    <a:pt x="448055" y="2688336"/>
                  </a:lnTo>
                  <a:lnTo>
                    <a:pt x="5285232" y="2688336"/>
                  </a:lnTo>
                  <a:lnTo>
                    <a:pt x="5334042" y="2685706"/>
                  </a:lnTo>
                  <a:lnTo>
                    <a:pt x="5381332" y="2677998"/>
                  </a:lnTo>
                  <a:lnTo>
                    <a:pt x="5426829" y="2665488"/>
                  </a:lnTo>
                  <a:lnTo>
                    <a:pt x="5470259" y="2648447"/>
                  </a:lnTo>
                  <a:lnTo>
                    <a:pt x="5511348" y="2627150"/>
                  </a:lnTo>
                  <a:lnTo>
                    <a:pt x="5549822" y="2601870"/>
                  </a:lnTo>
                  <a:lnTo>
                    <a:pt x="5585408" y="2572881"/>
                  </a:lnTo>
                  <a:lnTo>
                    <a:pt x="5617833" y="2540456"/>
                  </a:lnTo>
                  <a:lnTo>
                    <a:pt x="5646822" y="2504870"/>
                  </a:lnTo>
                  <a:lnTo>
                    <a:pt x="5672102" y="2466396"/>
                  </a:lnTo>
                  <a:lnTo>
                    <a:pt x="5693399" y="2425307"/>
                  </a:lnTo>
                  <a:lnTo>
                    <a:pt x="5710440" y="2381877"/>
                  </a:lnTo>
                  <a:lnTo>
                    <a:pt x="5722950" y="2336380"/>
                  </a:lnTo>
                  <a:lnTo>
                    <a:pt x="5730658" y="2289090"/>
                  </a:lnTo>
                  <a:lnTo>
                    <a:pt x="5733287" y="2240279"/>
                  </a:lnTo>
                  <a:lnTo>
                    <a:pt x="5733287" y="448055"/>
                  </a:lnTo>
                  <a:lnTo>
                    <a:pt x="5730658" y="399245"/>
                  </a:lnTo>
                  <a:lnTo>
                    <a:pt x="5722950" y="351955"/>
                  </a:lnTo>
                  <a:lnTo>
                    <a:pt x="5710440" y="306458"/>
                  </a:lnTo>
                  <a:lnTo>
                    <a:pt x="5693399" y="263028"/>
                  </a:lnTo>
                  <a:lnTo>
                    <a:pt x="5672102" y="221939"/>
                  </a:lnTo>
                  <a:lnTo>
                    <a:pt x="5646822" y="183465"/>
                  </a:lnTo>
                  <a:lnTo>
                    <a:pt x="5617833" y="147879"/>
                  </a:lnTo>
                  <a:lnTo>
                    <a:pt x="5585408" y="115454"/>
                  </a:lnTo>
                  <a:lnTo>
                    <a:pt x="5549822" y="86465"/>
                  </a:lnTo>
                  <a:lnTo>
                    <a:pt x="5511348" y="61185"/>
                  </a:lnTo>
                  <a:lnTo>
                    <a:pt x="5470259" y="39888"/>
                  </a:lnTo>
                  <a:lnTo>
                    <a:pt x="5426829" y="22847"/>
                  </a:lnTo>
                  <a:lnTo>
                    <a:pt x="5381332" y="10337"/>
                  </a:lnTo>
                  <a:lnTo>
                    <a:pt x="5334042" y="2629"/>
                  </a:lnTo>
                  <a:lnTo>
                    <a:pt x="5285232" y="0"/>
                  </a:lnTo>
                  <a:close/>
                </a:path>
              </a:pathLst>
            </a:custGeom>
            <a:solidFill>
              <a:srgbClr val="6FAC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9547" y="1780032"/>
              <a:ext cx="5402580" cy="201472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747761" y="1407032"/>
            <a:ext cx="3916045" cy="20872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Precise</a:t>
            </a:r>
            <a:r>
              <a:rPr dirty="0" sz="2000" spc="-1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Cable</a:t>
            </a:r>
            <a:r>
              <a:rPr dirty="0" sz="2000" spc="-1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shift</a:t>
            </a:r>
            <a:r>
              <a:rPr dirty="0" sz="2000" spc="-2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(CSO)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Calibri"/>
              <a:cs typeface="Calibri"/>
            </a:endParaRPr>
          </a:p>
          <a:p>
            <a:pPr marL="1165225" indent="-173355">
              <a:lnSpc>
                <a:spcPct val="100000"/>
              </a:lnSpc>
              <a:buFont typeface="Wingdings"/>
              <a:buChar char=""/>
              <a:tabLst>
                <a:tab pos="1165860" algn="l"/>
              </a:tabLst>
            </a:pP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Cable</a:t>
            </a:r>
            <a:r>
              <a:rPr dirty="0" sz="16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shift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CSO(Change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Speed</a:t>
            </a:r>
            <a:endParaRPr sz="1600">
              <a:latin typeface="Calibri"/>
              <a:cs typeface="Calibri"/>
            </a:endParaRPr>
          </a:p>
          <a:p>
            <a:pPr marL="1165225">
              <a:lnSpc>
                <a:spcPct val="100000"/>
              </a:lnSpc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Operation)</a:t>
            </a:r>
            <a:endParaRPr sz="1600">
              <a:latin typeface="Calibri"/>
              <a:cs typeface="Calibri"/>
            </a:endParaRPr>
          </a:p>
          <a:p>
            <a:pPr marL="1165225" indent="-173355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1165860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Reduction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in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gear shift</a:t>
            </a:r>
            <a:r>
              <a:rPr dirty="0"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effort</a:t>
            </a:r>
            <a:endParaRPr sz="1600">
              <a:latin typeface="Calibri"/>
              <a:cs typeface="Calibri"/>
            </a:endParaRPr>
          </a:p>
          <a:p>
            <a:pPr marL="1165225" marR="5080" indent="-17272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1165860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Lesser</a:t>
            </a:r>
            <a:r>
              <a:rPr dirty="0" sz="1600" spc="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vibration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knob</a:t>
            </a:r>
            <a:r>
              <a:rPr dirty="0" sz="16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as 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compared</a:t>
            </a:r>
            <a:r>
              <a:rPr dirty="0" sz="16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to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mechanical</a:t>
            </a:r>
            <a:r>
              <a:rPr dirty="0" sz="16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linkages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79106" y="1918716"/>
            <a:ext cx="2101850" cy="1868805"/>
            <a:chOff x="6579106" y="1918716"/>
            <a:chExt cx="2101850" cy="1868805"/>
          </a:xfrm>
        </p:grpSpPr>
        <p:sp>
          <p:nvSpPr>
            <p:cNvPr id="13" name="object 13"/>
            <p:cNvSpPr/>
            <p:nvPr/>
          </p:nvSpPr>
          <p:spPr>
            <a:xfrm>
              <a:off x="8666987" y="1918716"/>
              <a:ext cx="13970" cy="1868805"/>
            </a:xfrm>
            <a:custGeom>
              <a:avLst/>
              <a:gdLst/>
              <a:ahLst/>
              <a:cxnLst/>
              <a:rect l="l" t="t" r="r" b="b"/>
              <a:pathLst>
                <a:path w="13970" h="1868804">
                  <a:moveTo>
                    <a:pt x="6857" y="0"/>
                  </a:moveTo>
                  <a:lnTo>
                    <a:pt x="3908" y="89940"/>
                  </a:lnTo>
                  <a:lnTo>
                    <a:pt x="2430" y="219698"/>
                  </a:lnTo>
                  <a:lnTo>
                    <a:pt x="656" y="533715"/>
                  </a:lnTo>
                  <a:lnTo>
                    <a:pt x="0" y="934212"/>
                  </a:lnTo>
                  <a:lnTo>
                    <a:pt x="109" y="1102150"/>
                  </a:lnTo>
                  <a:lnTo>
                    <a:pt x="1248" y="1473000"/>
                  </a:lnTo>
                  <a:lnTo>
                    <a:pt x="2893" y="1697525"/>
                  </a:lnTo>
                  <a:lnTo>
                    <a:pt x="4455" y="1809983"/>
                  </a:lnTo>
                  <a:lnTo>
                    <a:pt x="5619" y="1853374"/>
                  </a:lnTo>
                  <a:lnTo>
                    <a:pt x="6857" y="1868424"/>
                  </a:lnTo>
                  <a:lnTo>
                    <a:pt x="7485" y="1864606"/>
                  </a:lnTo>
                  <a:lnTo>
                    <a:pt x="9260" y="1809983"/>
                  </a:lnTo>
                  <a:lnTo>
                    <a:pt x="10329" y="1740887"/>
                  </a:lnTo>
                  <a:lnTo>
                    <a:pt x="12110" y="1536133"/>
                  </a:lnTo>
                  <a:lnTo>
                    <a:pt x="13472" y="1182579"/>
                  </a:lnTo>
                  <a:lnTo>
                    <a:pt x="13606" y="766273"/>
                  </a:lnTo>
                  <a:lnTo>
                    <a:pt x="12467" y="395423"/>
                  </a:lnTo>
                  <a:lnTo>
                    <a:pt x="10822" y="170898"/>
                  </a:lnTo>
                  <a:lnTo>
                    <a:pt x="9260" y="58440"/>
                  </a:lnTo>
                  <a:lnTo>
                    <a:pt x="8096" y="15049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9106" y="1969052"/>
              <a:ext cx="1954311" cy="15940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Heavy</a:t>
            </a:r>
            <a:r>
              <a:rPr dirty="0"/>
              <a:t>-</a:t>
            </a:r>
            <a:r>
              <a:rPr dirty="0"/>
              <a:t>d</a:t>
            </a:r>
            <a:r>
              <a:rPr dirty="0" spc="-10"/>
              <a:t>u</a:t>
            </a:r>
            <a:r>
              <a:rPr dirty="0"/>
              <a:t>t</a:t>
            </a:r>
            <a:r>
              <a:rPr dirty="0"/>
              <a:t>y</a:t>
            </a:r>
            <a:r>
              <a:rPr dirty="0" spc="-215"/>
              <a:t> </a:t>
            </a:r>
            <a:r>
              <a:rPr dirty="0"/>
              <a:t>A</a:t>
            </a:r>
            <a:r>
              <a:rPr dirty="0"/>
              <a:t>g</a:t>
            </a:r>
            <a:r>
              <a:rPr dirty="0" spc="-10"/>
              <a:t>g</a:t>
            </a:r>
            <a:r>
              <a:rPr dirty="0"/>
              <a:t>re</a:t>
            </a:r>
            <a:r>
              <a:rPr dirty="0" spc="-10"/>
              <a:t>g</a:t>
            </a:r>
            <a:r>
              <a:rPr dirty="0"/>
              <a:t>at</a:t>
            </a:r>
            <a:r>
              <a:rPr dirty="0" spc="-15"/>
              <a:t>e</a:t>
            </a:r>
            <a:r>
              <a:rPr dirty="0"/>
              <a:t>s</a:t>
            </a:r>
            <a:r>
              <a:rPr dirty="0"/>
              <a:t>	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650747" y="1882139"/>
            <a:ext cx="1996439" cy="1866900"/>
            <a:chOff x="650747" y="1882139"/>
            <a:chExt cx="1996439" cy="1866900"/>
          </a:xfrm>
        </p:grpSpPr>
        <p:sp>
          <p:nvSpPr>
            <p:cNvPr id="17" name="object 17"/>
            <p:cNvSpPr/>
            <p:nvPr/>
          </p:nvSpPr>
          <p:spPr>
            <a:xfrm>
              <a:off x="2633472" y="1882139"/>
              <a:ext cx="13970" cy="1866900"/>
            </a:xfrm>
            <a:custGeom>
              <a:avLst/>
              <a:gdLst/>
              <a:ahLst/>
              <a:cxnLst/>
              <a:rect l="l" t="t" r="r" b="b"/>
              <a:pathLst>
                <a:path w="13969" h="1866900">
                  <a:moveTo>
                    <a:pt x="6857" y="0"/>
                  </a:moveTo>
                  <a:lnTo>
                    <a:pt x="3908" y="89881"/>
                  </a:lnTo>
                  <a:lnTo>
                    <a:pt x="2430" y="219547"/>
                  </a:lnTo>
                  <a:lnTo>
                    <a:pt x="656" y="533318"/>
                  </a:lnTo>
                  <a:lnTo>
                    <a:pt x="0" y="933450"/>
                  </a:lnTo>
                  <a:lnTo>
                    <a:pt x="109" y="1101229"/>
                  </a:lnTo>
                  <a:lnTo>
                    <a:pt x="1248" y="1471760"/>
                  </a:lnTo>
                  <a:lnTo>
                    <a:pt x="2893" y="1696116"/>
                  </a:lnTo>
                  <a:lnTo>
                    <a:pt x="4455" y="1808496"/>
                  </a:lnTo>
                  <a:lnTo>
                    <a:pt x="5619" y="1851859"/>
                  </a:lnTo>
                  <a:lnTo>
                    <a:pt x="6857" y="1866900"/>
                  </a:lnTo>
                  <a:lnTo>
                    <a:pt x="7485" y="1863084"/>
                  </a:lnTo>
                  <a:lnTo>
                    <a:pt x="9260" y="1808496"/>
                  </a:lnTo>
                  <a:lnTo>
                    <a:pt x="10329" y="1739448"/>
                  </a:lnTo>
                  <a:lnTo>
                    <a:pt x="12110" y="1534844"/>
                  </a:lnTo>
                  <a:lnTo>
                    <a:pt x="13472" y="1181585"/>
                  </a:lnTo>
                  <a:lnTo>
                    <a:pt x="13606" y="765670"/>
                  </a:lnTo>
                  <a:lnTo>
                    <a:pt x="12467" y="395139"/>
                  </a:lnTo>
                  <a:lnTo>
                    <a:pt x="10822" y="170783"/>
                  </a:lnTo>
                  <a:lnTo>
                    <a:pt x="9260" y="58403"/>
                  </a:lnTo>
                  <a:lnTo>
                    <a:pt x="8096" y="1504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747" y="2077247"/>
              <a:ext cx="1932099" cy="1421856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535" y="4742688"/>
            <a:ext cx="1714832" cy="159105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24599" y="4724383"/>
            <a:ext cx="2293553" cy="16977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3652" y="4017264"/>
            <a:ext cx="5736590" cy="2726690"/>
            <a:chOff x="263652" y="4017264"/>
            <a:chExt cx="5736590" cy="2726690"/>
          </a:xfrm>
        </p:grpSpPr>
        <p:sp>
          <p:nvSpPr>
            <p:cNvPr id="4" name="object 4"/>
            <p:cNvSpPr/>
            <p:nvPr/>
          </p:nvSpPr>
          <p:spPr>
            <a:xfrm>
              <a:off x="263652" y="4017264"/>
              <a:ext cx="5736590" cy="2726690"/>
            </a:xfrm>
            <a:custGeom>
              <a:avLst/>
              <a:gdLst/>
              <a:ahLst/>
              <a:cxnLst/>
              <a:rect l="l" t="t" r="r" b="b"/>
              <a:pathLst>
                <a:path w="5736590" h="2726690">
                  <a:moveTo>
                    <a:pt x="5281930" y="0"/>
                  </a:moveTo>
                  <a:lnTo>
                    <a:pt x="454418" y="0"/>
                  </a:lnTo>
                  <a:lnTo>
                    <a:pt x="407957" y="2346"/>
                  </a:lnTo>
                  <a:lnTo>
                    <a:pt x="362838" y="9232"/>
                  </a:lnTo>
                  <a:lnTo>
                    <a:pt x="319289" y="20430"/>
                  </a:lnTo>
                  <a:lnTo>
                    <a:pt x="277540" y="35710"/>
                  </a:lnTo>
                  <a:lnTo>
                    <a:pt x="237817" y="54846"/>
                  </a:lnTo>
                  <a:lnTo>
                    <a:pt x="200350" y="77607"/>
                  </a:lnTo>
                  <a:lnTo>
                    <a:pt x="165367" y="103767"/>
                  </a:lnTo>
                  <a:lnTo>
                    <a:pt x="133097" y="133095"/>
                  </a:lnTo>
                  <a:lnTo>
                    <a:pt x="103768" y="165365"/>
                  </a:lnTo>
                  <a:lnTo>
                    <a:pt x="77608" y="200347"/>
                  </a:lnTo>
                  <a:lnTo>
                    <a:pt x="54846" y="237813"/>
                  </a:lnTo>
                  <a:lnTo>
                    <a:pt x="35711" y="277534"/>
                  </a:lnTo>
                  <a:lnTo>
                    <a:pt x="20430" y="319283"/>
                  </a:lnTo>
                  <a:lnTo>
                    <a:pt x="9232" y="362830"/>
                  </a:lnTo>
                  <a:lnTo>
                    <a:pt x="2346" y="407947"/>
                  </a:lnTo>
                  <a:lnTo>
                    <a:pt x="0" y="454406"/>
                  </a:lnTo>
                  <a:lnTo>
                    <a:pt x="0" y="2272017"/>
                  </a:lnTo>
                  <a:lnTo>
                    <a:pt x="2346" y="2318478"/>
                  </a:lnTo>
                  <a:lnTo>
                    <a:pt x="9232" y="2363597"/>
                  </a:lnTo>
                  <a:lnTo>
                    <a:pt x="20430" y="2407145"/>
                  </a:lnTo>
                  <a:lnTo>
                    <a:pt x="35711" y="2448895"/>
                  </a:lnTo>
                  <a:lnTo>
                    <a:pt x="54846" y="2488618"/>
                  </a:lnTo>
                  <a:lnTo>
                    <a:pt x="77608" y="2526085"/>
                  </a:lnTo>
                  <a:lnTo>
                    <a:pt x="103768" y="2561067"/>
                  </a:lnTo>
                  <a:lnTo>
                    <a:pt x="133097" y="2593337"/>
                  </a:lnTo>
                  <a:lnTo>
                    <a:pt x="165367" y="2622666"/>
                  </a:lnTo>
                  <a:lnTo>
                    <a:pt x="200350" y="2648826"/>
                  </a:lnTo>
                  <a:lnTo>
                    <a:pt x="237817" y="2671588"/>
                  </a:lnTo>
                  <a:lnTo>
                    <a:pt x="277540" y="2690723"/>
                  </a:lnTo>
                  <a:lnTo>
                    <a:pt x="319289" y="2706004"/>
                  </a:lnTo>
                  <a:lnTo>
                    <a:pt x="362838" y="2717202"/>
                  </a:lnTo>
                  <a:lnTo>
                    <a:pt x="407957" y="2724088"/>
                  </a:lnTo>
                  <a:lnTo>
                    <a:pt x="454418" y="2726434"/>
                  </a:lnTo>
                  <a:lnTo>
                    <a:pt x="5281930" y="2726434"/>
                  </a:lnTo>
                  <a:lnTo>
                    <a:pt x="5328388" y="2724088"/>
                  </a:lnTo>
                  <a:lnTo>
                    <a:pt x="5373505" y="2717202"/>
                  </a:lnTo>
                  <a:lnTo>
                    <a:pt x="5417052" y="2706004"/>
                  </a:lnTo>
                  <a:lnTo>
                    <a:pt x="5458801" y="2690723"/>
                  </a:lnTo>
                  <a:lnTo>
                    <a:pt x="5498522" y="2671588"/>
                  </a:lnTo>
                  <a:lnTo>
                    <a:pt x="5535988" y="2648826"/>
                  </a:lnTo>
                  <a:lnTo>
                    <a:pt x="5570970" y="2622666"/>
                  </a:lnTo>
                  <a:lnTo>
                    <a:pt x="5603240" y="2593337"/>
                  </a:lnTo>
                  <a:lnTo>
                    <a:pt x="5632568" y="2561067"/>
                  </a:lnTo>
                  <a:lnTo>
                    <a:pt x="5658728" y="2526085"/>
                  </a:lnTo>
                  <a:lnTo>
                    <a:pt x="5681489" y="2488618"/>
                  </a:lnTo>
                  <a:lnTo>
                    <a:pt x="5700625" y="2448895"/>
                  </a:lnTo>
                  <a:lnTo>
                    <a:pt x="5715905" y="2407145"/>
                  </a:lnTo>
                  <a:lnTo>
                    <a:pt x="5727103" y="2363597"/>
                  </a:lnTo>
                  <a:lnTo>
                    <a:pt x="5733989" y="2318478"/>
                  </a:lnTo>
                  <a:lnTo>
                    <a:pt x="5736336" y="2272017"/>
                  </a:lnTo>
                  <a:lnTo>
                    <a:pt x="5736336" y="454406"/>
                  </a:lnTo>
                  <a:lnTo>
                    <a:pt x="5733989" y="407947"/>
                  </a:lnTo>
                  <a:lnTo>
                    <a:pt x="5727103" y="362830"/>
                  </a:lnTo>
                  <a:lnTo>
                    <a:pt x="5715905" y="319283"/>
                  </a:lnTo>
                  <a:lnTo>
                    <a:pt x="5700625" y="277534"/>
                  </a:lnTo>
                  <a:lnTo>
                    <a:pt x="5681489" y="237813"/>
                  </a:lnTo>
                  <a:lnTo>
                    <a:pt x="5658728" y="200347"/>
                  </a:lnTo>
                  <a:lnTo>
                    <a:pt x="5632568" y="165365"/>
                  </a:lnTo>
                  <a:lnTo>
                    <a:pt x="5603240" y="133096"/>
                  </a:lnTo>
                  <a:lnTo>
                    <a:pt x="5570970" y="103767"/>
                  </a:lnTo>
                  <a:lnTo>
                    <a:pt x="5535988" y="77607"/>
                  </a:lnTo>
                  <a:lnTo>
                    <a:pt x="5498522" y="54846"/>
                  </a:lnTo>
                  <a:lnTo>
                    <a:pt x="5458801" y="35710"/>
                  </a:lnTo>
                  <a:lnTo>
                    <a:pt x="5417052" y="20430"/>
                  </a:lnTo>
                  <a:lnTo>
                    <a:pt x="5373505" y="9232"/>
                  </a:lnTo>
                  <a:lnTo>
                    <a:pt x="5328388" y="2346"/>
                  </a:lnTo>
                  <a:lnTo>
                    <a:pt x="5281930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92" y="4539996"/>
              <a:ext cx="5484876" cy="210007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094476" y="4015740"/>
            <a:ext cx="5829300" cy="2727960"/>
            <a:chOff x="6094476" y="4015740"/>
            <a:chExt cx="5829300" cy="2727960"/>
          </a:xfrm>
        </p:grpSpPr>
        <p:sp>
          <p:nvSpPr>
            <p:cNvPr id="7" name="object 7"/>
            <p:cNvSpPr/>
            <p:nvPr/>
          </p:nvSpPr>
          <p:spPr>
            <a:xfrm>
              <a:off x="6094476" y="4015740"/>
              <a:ext cx="5829300" cy="2727960"/>
            </a:xfrm>
            <a:custGeom>
              <a:avLst/>
              <a:gdLst/>
              <a:ahLst/>
              <a:cxnLst/>
              <a:rect l="l" t="t" r="r" b="b"/>
              <a:pathLst>
                <a:path w="5829300" h="2727959">
                  <a:moveTo>
                    <a:pt x="5374640" y="0"/>
                  </a:moveTo>
                  <a:lnTo>
                    <a:pt x="454659" y="0"/>
                  </a:lnTo>
                  <a:lnTo>
                    <a:pt x="408177" y="2347"/>
                  </a:lnTo>
                  <a:lnTo>
                    <a:pt x="363036" y="9238"/>
                  </a:lnTo>
                  <a:lnTo>
                    <a:pt x="319466" y="20442"/>
                  </a:lnTo>
                  <a:lnTo>
                    <a:pt x="277695" y="35732"/>
                  </a:lnTo>
                  <a:lnTo>
                    <a:pt x="237952" y="54879"/>
                  </a:lnTo>
                  <a:lnTo>
                    <a:pt x="200465" y="77654"/>
                  </a:lnTo>
                  <a:lnTo>
                    <a:pt x="165463" y="103829"/>
                  </a:lnTo>
                  <a:lnTo>
                    <a:pt x="133175" y="133175"/>
                  </a:lnTo>
                  <a:lnTo>
                    <a:pt x="103829" y="165463"/>
                  </a:lnTo>
                  <a:lnTo>
                    <a:pt x="77654" y="200465"/>
                  </a:lnTo>
                  <a:lnTo>
                    <a:pt x="54879" y="237952"/>
                  </a:lnTo>
                  <a:lnTo>
                    <a:pt x="35732" y="277695"/>
                  </a:lnTo>
                  <a:lnTo>
                    <a:pt x="20442" y="319466"/>
                  </a:lnTo>
                  <a:lnTo>
                    <a:pt x="9238" y="363036"/>
                  </a:lnTo>
                  <a:lnTo>
                    <a:pt x="2347" y="408177"/>
                  </a:lnTo>
                  <a:lnTo>
                    <a:pt x="0" y="454660"/>
                  </a:lnTo>
                  <a:lnTo>
                    <a:pt x="0" y="2273287"/>
                  </a:lnTo>
                  <a:lnTo>
                    <a:pt x="2347" y="2319774"/>
                  </a:lnTo>
                  <a:lnTo>
                    <a:pt x="9238" y="2364918"/>
                  </a:lnTo>
                  <a:lnTo>
                    <a:pt x="20442" y="2408491"/>
                  </a:lnTo>
                  <a:lnTo>
                    <a:pt x="35732" y="2450264"/>
                  </a:lnTo>
                  <a:lnTo>
                    <a:pt x="54879" y="2490009"/>
                  </a:lnTo>
                  <a:lnTo>
                    <a:pt x="77654" y="2527497"/>
                  </a:lnTo>
                  <a:lnTo>
                    <a:pt x="103829" y="2562499"/>
                  </a:lnTo>
                  <a:lnTo>
                    <a:pt x="133175" y="2594787"/>
                  </a:lnTo>
                  <a:lnTo>
                    <a:pt x="165463" y="2624133"/>
                  </a:lnTo>
                  <a:lnTo>
                    <a:pt x="200465" y="2650307"/>
                  </a:lnTo>
                  <a:lnTo>
                    <a:pt x="237952" y="2673082"/>
                  </a:lnTo>
                  <a:lnTo>
                    <a:pt x="277695" y="2692228"/>
                  </a:lnTo>
                  <a:lnTo>
                    <a:pt x="319466" y="2707518"/>
                  </a:lnTo>
                  <a:lnTo>
                    <a:pt x="363036" y="2718722"/>
                  </a:lnTo>
                  <a:lnTo>
                    <a:pt x="408177" y="2725612"/>
                  </a:lnTo>
                  <a:lnTo>
                    <a:pt x="454659" y="2727960"/>
                  </a:lnTo>
                  <a:lnTo>
                    <a:pt x="5374640" y="2727960"/>
                  </a:lnTo>
                  <a:lnTo>
                    <a:pt x="5421122" y="2725612"/>
                  </a:lnTo>
                  <a:lnTo>
                    <a:pt x="5466263" y="2718722"/>
                  </a:lnTo>
                  <a:lnTo>
                    <a:pt x="5509833" y="2707518"/>
                  </a:lnTo>
                  <a:lnTo>
                    <a:pt x="5551604" y="2692228"/>
                  </a:lnTo>
                  <a:lnTo>
                    <a:pt x="5591347" y="2673082"/>
                  </a:lnTo>
                  <a:lnTo>
                    <a:pt x="5628834" y="2650307"/>
                  </a:lnTo>
                  <a:lnTo>
                    <a:pt x="5663836" y="2624133"/>
                  </a:lnTo>
                  <a:lnTo>
                    <a:pt x="5696124" y="2594787"/>
                  </a:lnTo>
                  <a:lnTo>
                    <a:pt x="5725470" y="2562499"/>
                  </a:lnTo>
                  <a:lnTo>
                    <a:pt x="5751645" y="2527497"/>
                  </a:lnTo>
                  <a:lnTo>
                    <a:pt x="5774420" y="2490009"/>
                  </a:lnTo>
                  <a:lnTo>
                    <a:pt x="5793567" y="2450264"/>
                  </a:lnTo>
                  <a:lnTo>
                    <a:pt x="5808857" y="2408491"/>
                  </a:lnTo>
                  <a:lnTo>
                    <a:pt x="5820061" y="2364918"/>
                  </a:lnTo>
                  <a:lnTo>
                    <a:pt x="5826952" y="2319774"/>
                  </a:lnTo>
                  <a:lnTo>
                    <a:pt x="5829300" y="2273287"/>
                  </a:lnTo>
                  <a:lnTo>
                    <a:pt x="5829300" y="454660"/>
                  </a:lnTo>
                  <a:lnTo>
                    <a:pt x="5826952" y="408177"/>
                  </a:lnTo>
                  <a:lnTo>
                    <a:pt x="5820061" y="363036"/>
                  </a:lnTo>
                  <a:lnTo>
                    <a:pt x="5808857" y="319466"/>
                  </a:lnTo>
                  <a:lnTo>
                    <a:pt x="5793567" y="277695"/>
                  </a:lnTo>
                  <a:lnTo>
                    <a:pt x="5774420" y="237952"/>
                  </a:lnTo>
                  <a:lnTo>
                    <a:pt x="5751645" y="200465"/>
                  </a:lnTo>
                  <a:lnTo>
                    <a:pt x="5725470" y="165463"/>
                  </a:lnTo>
                  <a:lnTo>
                    <a:pt x="5696124" y="133175"/>
                  </a:lnTo>
                  <a:lnTo>
                    <a:pt x="5663836" y="103829"/>
                  </a:lnTo>
                  <a:lnTo>
                    <a:pt x="5628834" y="77654"/>
                  </a:lnTo>
                  <a:lnTo>
                    <a:pt x="5591347" y="54879"/>
                  </a:lnTo>
                  <a:lnTo>
                    <a:pt x="5551604" y="35732"/>
                  </a:lnTo>
                  <a:lnTo>
                    <a:pt x="5509833" y="20442"/>
                  </a:lnTo>
                  <a:lnTo>
                    <a:pt x="5466263" y="9238"/>
                  </a:lnTo>
                  <a:lnTo>
                    <a:pt x="5421122" y="2347"/>
                  </a:lnTo>
                  <a:lnTo>
                    <a:pt x="5374640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8588" y="4550664"/>
              <a:ext cx="5559552" cy="21534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66632" y="4774692"/>
              <a:ext cx="13970" cy="1866900"/>
            </a:xfrm>
            <a:custGeom>
              <a:avLst/>
              <a:gdLst/>
              <a:ahLst/>
              <a:cxnLst/>
              <a:rect l="l" t="t" r="r" b="b"/>
              <a:pathLst>
                <a:path w="13970" h="1866900">
                  <a:moveTo>
                    <a:pt x="6858" y="0"/>
                  </a:moveTo>
                  <a:lnTo>
                    <a:pt x="3908" y="89881"/>
                  </a:lnTo>
                  <a:lnTo>
                    <a:pt x="2430" y="219547"/>
                  </a:lnTo>
                  <a:lnTo>
                    <a:pt x="656" y="533318"/>
                  </a:lnTo>
                  <a:lnTo>
                    <a:pt x="0" y="933449"/>
                  </a:lnTo>
                  <a:lnTo>
                    <a:pt x="109" y="1101239"/>
                  </a:lnTo>
                  <a:lnTo>
                    <a:pt x="1248" y="1471777"/>
                  </a:lnTo>
                  <a:lnTo>
                    <a:pt x="2893" y="1696126"/>
                  </a:lnTo>
                  <a:lnTo>
                    <a:pt x="4455" y="1808501"/>
                  </a:lnTo>
                  <a:lnTo>
                    <a:pt x="5619" y="1851860"/>
                  </a:lnTo>
                  <a:lnTo>
                    <a:pt x="6858" y="1866899"/>
                  </a:lnTo>
                  <a:lnTo>
                    <a:pt x="7485" y="1863085"/>
                  </a:lnTo>
                  <a:lnTo>
                    <a:pt x="9260" y="1808501"/>
                  </a:lnTo>
                  <a:lnTo>
                    <a:pt x="10329" y="1739456"/>
                  </a:lnTo>
                  <a:lnTo>
                    <a:pt x="12110" y="1534860"/>
                  </a:lnTo>
                  <a:lnTo>
                    <a:pt x="13472" y="1181598"/>
                  </a:lnTo>
                  <a:lnTo>
                    <a:pt x="13606" y="765670"/>
                  </a:lnTo>
                  <a:lnTo>
                    <a:pt x="12467" y="395139"/>
                  </a:lnTo>
                  <a:lnTo>
                    <a:pt x="10822" y="170783"/>
                  </a:lnTo>
                  <a:lnTo>
                    <a:pt x="9260" y="58403"/>
                  </a:lnTo>
                  <a:lnTo>
                    <a:pt x="8096" y="15040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283463" y="1258824"/>
            <a:ext cx="5722620" cy="2688590"/>
          </a:xfrm>
          <a:custGeom>
            <a:avLst/>
            <a:gdLst/>
            <a:ahLst/>
            <a:cxnLst/>
            <a:rect l="l" t="t" r="r" b="b"/>
            <a:pathLst>
              <a:path w="5722620" h="2688590">
                <a:moveTo>
                  <a:pt x="5274564" y="0"/>
                </a:moveTo>
                <a:lnTo>
                  <a:pt x="448068" y="0"/>
                </a:lnTo>
                <a:lnTo>
                  <a:pt x="399247" y="2629"/>
                </a:lnTo>
                <a:lnTo>
                  <a:pt x="351948" y="10337"/>
                </a:lnTo>
                <a:lnTo>
                  <a:pt x="306445" y="22847"/>
                </a:lnTo>
                <a:lnTo>
                  <a:pt x="263011" y="39888"/>
                </a:lnTo>
                <a:lnTo>
                  <a:pt x="221920" y="61185"/>
                </a:lnTo>
                <a:lnTo>
                  <a:pt x="183446" y="86465"/>
                </a:lnTo>
                <a:lnTo>
                  <a:pt x="147860" y="115454"/>
                </a:lnTo>
                <a:lnTo>
                  <a:pt x="115438" y="147879"/>
                </a:lnTo>
                <a:lnTo>
                  <a:pt x="86451" y="183465"/>
                </a:lnTo>
                <a:lnTo>
                  <a:pt x="61174" y="221939"/>
                </a:lnTo>
                <a:lnTo>
                  <a:pt x="39880" y="263028"/>
                </a:lnTo>
                <a:lnTo>
                  <a:pt x="22843" y="306458"/>
                </a:lnTo>
                <a:lnTo>
                  <a:pt x="10334" y="351955"/>
                </a:lnTo>
                <a:lnTo>
                  <a:pt x="2629" y="399245"/>
                </a:lnTo>
                <a:lnTo>
                  <a:pt x="0" y="448055"/>
                </a:lnTo>
                <a:lnTo>
                  <a:pt x="0" y="2240279"/>
                </a:lnTo>
                <a:lnTo>
                  <a:pt x="2629" y="2289090"/>
                </a:lnTo>
                <a:lnTo>
                  <a:pt x="10334" y="2336380"/>
                </a:lnTo>
                <a:lnTo>
                  <a:pt x="22843" y="2381877"/>
                </a:lnTo>
                <a:lnTo>
                  <a:pt x="39880" y="2425307"/>
                </a:lnTo>
                <a:lnTo>
                  <a:pt x="61174" y="2466396"/>
                </a:lnTo>
                <a:lnTo>
                  <a:pt x="86451" y="2504870"/>
                </a:lnTo>
                <a:lnTo>
                  <a:pt x="115438" y="2540456"/>
                </a:lnTo>
                <a:lnTo>
                  <a:pt x="147860" y="2572881"/>
                </a:lnTo>
                <a:lnTo>
                  <a:pt x="183446" y="2601870"/>
                </a:lnTo>
                <a:lnTo>
                  <a:pt x="221920" y="2627150"/>
                </a:lnTo>
                <a:lnTo>
                  <a:pt x="263011" y="2648447"/>
                </a:lnTo>
                <a:lnTo>
                  <a:pt x="306445" y="2665488"/>
                </a:lnTo>
                <a:lnTo>
                  <a:pt x="351948" y="2677998"/>
                </a:lnTo>
                <a:lnTo>
                  <a:pt x="399247" y="2685706"/>
                </a:lnTo>
                <a:lnTo>
                  <a:pt x="448068" y="2688336"/>
                </a:lnTo>
                <a:lnTo>
                  <a:pt x="5274564" y="2688336"/>
                </a:lnTo>
                <a:lnTo>
                  <a:pt x="5323374" y="2685706"/>
                </a:lnTo>
                <a:lnTo>
                  <a:pt x="5370664" y="2677998"/>
                </a:lnTo>
                <a:lnTo>
                  <a:pt x="5416161" y="2665488"/>
                </a:lnTo>
                <a:lnTo>
                  <a:pt x="5459591" y="2648447"/>
                </a:lnTo>
                <a:lnTo>
                  <a:pt x="5500680" y="2627150"/>
                </a:lnTo>
                <a:lnTo>
                  <a:pt x="5539154" y="2601870"/>
                </a:lnTo>
                <a:lnTo>
                  <a:pt x="5574740" y="2572881"/>
                </a:lnTo>
                <a:lnTo>
                  <a:pt x="5607165" y="2540456"/>
                </a:lnTo>
                <a:lnTo>
                  <a:pt x="5636154" y="2504870"/>
                </a:lnTo>
                <a:lnTo>
                  <a:pt x="5661434" y="2466396"/>
                </a:lnTo>
                <a:lnTo>
                  <a:pt x="5682731" y="2425307"/>
                </a:lnTo>
                <a:lnTo>
                  <a:pt x="5699772" y="2381877"/>
                </a:lnTo>
                <a:lnTo>
                  <a:pt x="5712282" y="2336380"/>
                </a:lnTo>
                <a:lnTo>
                  <a:pt x="5719990" y="2289090"/>
                </a:lnTo>
                <a:lnTo>
                  <a:pt x="5722620" y="2240279"/>
                </a:lnTo>
                <a:lnTo>
                  <a:pt x="5722620" y="448055"/>
                </a:lnTo>
                <a:lnTo>
                  <a:pt x="5719990" y="399245"/>
                </a:lnTo>
                <a:lnTo>
                  <a:pt x="5712282" y="351955"/>
                </a:lnTo>
                <a:lnTo>
                  <a:pt x="5699772" y="306458"/>
                </a:lnTo>
                <a:lnTo>
                  <a:pt x="5682731" y="263028"/>
                </a:lnTo>
                <a:lnTo>
                  <a:pt x="5661434" y="221939"/>
                </a:lnTo>
                <a:lnTo>
                  <a:pt x="5636154" y="183465"/>
                </a:lnTo>
                <a:lnTo>
                  <a:pt x="5607165" y="147879"/>
                </a:lnTo>
                <a:lnTo>
                  <a:pt x="5574740" y="115454"/>
                </a:lnTo>
                <a:lnTo>
                  <a:pt x="5539154" y="86465"/>
                </a:lnTo>
                <a:lnTo>
                  <a:pt x="5500680" y="61185"/>
                </a:lnTo>
                <a:lnTo>
                  <a:pt x="5459591" y="39888"/>
                </a:lnTo>
                <a:lnTo>
                  <a:pt x="5416161" y="22847"/>
                </a:lnTo>
                <a:lnTo>
                  <a:pt x="5370664" y="10337"/>
                </a:lnTo>
                <a:lnTo>
                  <a:pt x="5323374" y="2629"/>
                </a:lnTo>
                <a:lnTo>
                  <a:pt x="5274564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89123" y="1452752"/>
            <a:ext cx="1513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Exhaust</a:t>
            </a:r>
            <a:r>
              <a:rPr dirty="0" sz="2000" spc="-6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brake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8640" y="1258824"/>
            <a:ext cx="11360150" cy="2688590"/>
            <a:chOff x="548640" y="1258824"/>
            <a:chExt cx="11360150" cy="268859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" y="1860804"/>
              <a:ext cx="5329428" cy="18531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75248" y="1258824"/>
              <a:ext cx="5733415" cy="2688590"/>
            </a:xfrm>
            <a:custGeom>
              <a:avLst/>
              <a:gdLst/>
              <a:ahLst/>
              <a:cxnLst/>
              <a:rect l="l" t="t" r="r" b="b"/>
              <a:pathLst>
                <a:path w="5733415" h="2688590">
                  <a:moveTo>
                    <a:pt x="5285232" y="0"/>
                  </a:moveTo>
                  <a:lnTo>
                    <a:pt x="448055" y="0"/>
                  </a:lnTo>
                  <a:lnTo>
                    <a:pt x="399245" y="2629"/>
                  </a:lnTo>
                  <a:lnTo>
                    <a:pt x="351955" y="10337"/>
                  </a:lnTo>
                  <a:lnTo>
                    <a:pt x="306458" y="22847"/>
                  </a:lnTo>
                  <a:lnTo>
                    <a:pt x="263028" y="39888"/>
                  </a:lnTo>
                  <a:lnTo>
                    <a:pt x="221939" y="61185"/>
                  </a:lnTo>
                  <a:lnTo>
                    <a:pt x="183465" y="86465"/>
                  </a:lnTo>
                  <a:lnTo>
                    <a:pt x="147879" y="115454"/>
                  </a:lnTo>
                  <a:lnTo>
                    <a:pt x="115454" y="147879"/>
                  </a:lnTo>
                  <a:lnTo>
                    <a:pt x="86465" y="183465"/>
                  </a:lnTo>
                  <a:lnTo>
                    <a:pt x="61185" y="221939"/>
                  </a:lnTo>
                  <a:lnTo>
                    <a:pt x="39888" y="263028"/>
                  </a:lnTo>
                  <a:lnTo>
                    <a:pt x="22847" y="306458"/>
                  </a:lnTo>
                  <a:lnTo>
                    <a:pt x="10337" y="351955"/>
                  </a:lnTo>
                  <a:lnTo>
                    <a:pt x="2629" y="399245"/>
                  </a:lnTo>
                  <a:lnTo>
                    <a:pt x="0" y="448055"/>
                  </a:lnTo>
                  <a:lnTo>
                    <a:pt x="0" y="2240279"/>
                  </a:lnTo>
                  <a:lnTo>
                    <a:pt x="2629" y="2289090"/>
                  </a:lnTo>
                  <a:lnTo>
                    <a:pt x="10337" y="2336380"/>
                  </a:lnTo>
                  <a:lnTo>
                    <a:pt x="22847" y="2381877"/>
                  </a:lnTo>
                  <a:lnTo>
                    <a:pt x="39888" y="2425307"/>
                  </a:lnTo>
                  <a:lnTo>
                    <a:pt x="61185" y="2466396"/>
                  </a:lnTo>
                  <a:lnTo>
                    <a:pt x="86465" y="2504870"/>
                  </a:lnTo>
                  <a:lnTo>
                    <a:pt x="115454" y="2540456"/>
                  </a:lnTo>
                  <a:lnTo>
                    <a:pt x="147879" y="2572881"/>
                  </a:lnTo>
                  <a:lnTo>
                    <a:pt x="183465" y="2601870"/>
                  </a:lnTo>
                  <a:lnTo>
                    <a:pt x="221939" y="2627150"/>
                  </a:lnTo>
                  <a:lnTo>
                    <a:pt x="263028" y="2648447"/>
                  </a:lnTo>
                  <a:lnTo>
                    <a:pt x="306458" y="2665488"/>
                  </a:lnTo>
                  <a:lnTo>
                    <a:pt x="351955" y="2677998"/>
                  </a:lnTo>
                  <a:lnTo>
                    <a:pt x="399245" y="2685706"/>
                  </a:lnTo>
                  <a:lnTo>
                    <a:pt x="448055" y="2688336"/>
                  </a:lnTo>
                  <a:lnTo>
                    <a:pt x="5285232" y="2688336"/>
                  </a:lnTo>
                  <a:lnTo>
                    <a:pt x="5334042" y="2685706"/>
                  </a:lnTo>
                  <a:lnTo>
                    <a:pt x="5381332" y="2677998"/>
                  </a:lnTo>
                  <a:lnTo>
                    <a:pt x="5426829" y="2665488"/>
                  </a:lnTo>
                  <a:lnTo>
                    <a:pt x="5470259" y="2648447"/>
                  </a:lnTo>
                  <a:lnTo>
                    <a:pt x="5511348" y="2627150"/>
                  </a:lnTo>
                  <a:lnTo>
                    <a:pt x="5549822" y="2601870"/>
                  </a:lnTo>
                  <a:lnTo>
                    <a:pt x="5585408" y="2572881"/>
                  </a:lnTo>
                  <a:lnTo>
                    <a:pt x="5617833" y="2540456"/>
                  </a:lnTo>
                  <a:lnTo>
                    <a:pt x="5646822" y="2504870"/>
                  </a:lnTo>
                  <a:lnTo>
                    <a:pt x="5672102" y="2466396"/>
                  </a:lnTo>
                  <a:lnTo>
                    <a:pt x="5693399" y="2425307"/>
                  </a:lnTo>
                  <a:lnTo>
                    <a:pt x="5710440" y="2381877"/>
                  </a:lnTo>
                  <a:lnTo>
                    <a:pt x="5722950" y="2336380"/>
                  </a:lnTo>
                  <a:lnTo>
                    <a:pt x="5730658" y="2289090"/>
                  </a:lnTo>
                  <a:lnTo>
                    <a:pt x="5733287" y="2240279"/>
                  </a:lnTo>
                  <a:lnTo>
                    <a:pt x="5733287" y="448055"/>
                  </a:lnTo>
                  <a:lnTo>
                    <a:pt x="5730658" y="399245"/>
                  </a:lnTo>
                  <a:lnTo>
                    <a:pt x="5722950" y="351955"/>
                  </a:lnTo>
                  <a:lnTo>
                    <a:pt x="5710440" y="306458"/>
                  </a:lnTo>
                  <a:lnTo>
                    <a:pt x="5693399" y="263028"/>
                  </a:lnTo>
                  <a:lnTo>
                    <a:pt x="5672102" y="221939"/>
                  </a:lnTo>
                  <a:lnTo>
                    <a:pt x="5646822" y="183465"/>
                  </a:lnTo>
                  <a:lnTo>
                    <a:pt x="5617833" y="147879"/>
                  </a:lnTo>
                  <a:lnTo>
                    <a:pt x="5585408" y="115454"/>
                  </a:lnTo>
                  <a:lnTo>
                    <a:pt x="5549822" y="86465"/>
                  </a:lnTo>
                  <a:lnTo>
                    <a:pt x="5511348" y="61185"/>
                  </a:lnTo>
                  <a:lnTo>
                    <a:pt x="5470259" y="39888"/>
                  </a:lnTo>
                  <a:lnTo>
                    <a:pt x="5426829" y="22847"/>
                  </a:lnTo>
                  <a:lnTo>
                    <a:pt x="5381332" y="10337"/>
                  </a:lnTo>
                  <a:lnTo>
                    <a:pt x="5334042" y="2629"/>
                  </a:lnTo>
                  <a:lnTo>
                    <a:pt x="5285232" y="0"/>
                  </a:lnTo>
                  <a:close/>
                </a:path>
              </a:pathLst>
            </a:custGeom>
            <a:solidFill>
              <a:srgbClr val="6FAC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5560" y="1792224"/>
              <a:ext cx="5402580" cy="201320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Safety</a:t>
            </a:r>
            <a:r>
              <a:rPr dirty="0" spc="-40"/>
              <a:t> </a:t>
            </a:r>
            <a:r>
              <a:rPr dirty="0" spc="-5"/>
              <a:t>Features	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753982" y="1407032"/>
            <a:ext cx="2718435" cy="165036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RPAS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libri"/>
              <a:cs typeface="Calibri"/>
            </a:endParaRPr>
          </a:p>
          <a:p>
            <a:pPr marL="400685" marR="5080" indent="-172720">
              <a:lnSpc>
                <a:spcPct val="150000"/>
              </a:lnSpc>
              <a:buFont typeface="Wingdings"/>
              <a:buChar char=""/>
              <a:tabLst>
                <a:tab pos="400685" algn="l"/>
              </a:tabLst>
            </a:pPr>
            <a:r>
              <a:rPr dirty="0" sz="1600" spc="-20">
                <a:solidFill>
                  <a:srgbClr val="44536A"/>
                </a:solidFill>
                <a:latin typeface="Calibri"/>
                <a:cs typeface="Calibri"/>
              </a:rPr>
              <a:t>Reverse</a:t>
            </a:r>
            <a:r>
              <a:rPr dirty="0" sz="1600" spc="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Park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Assist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-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Easy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to </a:t>
            </a:r>
            <a:r>
              <a:rPr dirty="0" sz="1600" spc="-3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handle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dirty="0" sz="1600" spc="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single</a:t>
            </a:r>
            <a:r>
              <a:rPr dirty="0" sz="16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driver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8368" y="1815083"/>
            <a:ext cx="8200390" cy="1953895"/>
            <a:chOff x="658368" y="1815083"/>
            <a:chExt cx="8200390" cy="1953895"/>
          </a:xfrm>
        </p:grpSpPr>
        <p:sp>
          <p:nvSpPr>
            <p:cNvPr id="19" name="object 19"/>
            <p:cNvSpPr/>
            <p:nvPr/>
          </p:nvSpPr>
          <p:spPr>
            <a:xfrm>
              <a:off x="8828532" y="1901951"/>
              <a:ext cx="13970" cy="1866900"/>
            </a:xfrm>
            <a:custGeom>
              <a:avLst/>
              <a:gdLst/>
              <a:ahLst/>
              <a:cxnLst/>
              <a:rect l="l" t="t" r="r" b="b"/>
              <a:pathLst>
                <a:path w="13970" h="1866900">
                  <a:moveTo>
                    <a:pt x="6858" y="0"/>
                  </a:moveTo>
                  <a:lnTo>
                    <a:pt x="3908" y="89881"/>
                  </a:lnTo>
                  <a:lnTo>
                    <a:pt x="2430" y="219547"/>
                  </a:lnTo>
                  <a:lnTo>
                    <a:pt x="656" y="533318"/>
                  </a:lnTo>
                  <a:lnTo>
                    <a:pt x="0" y="933450"/>
                  </a:lnTo>
                  <a:lnTo>
                    <a:pt x="109" y="1101229"/>
                  </a:lnTo>
                  <a:lnTo>
                    <a:pt x="1248" y="1471760"/>
                  </a:lnTo>
                  <a:lnTo>
                    <a:pt x="2893" y="1696116"/>
                  </a:lnTo>
                  <a:lnTo>
                    <a:pt x="4455" y="1808496"/>
                  </a:lnTo>
                  <a:lnTo>
                    <a:pt x="5619" y="1851859"/>
                  </a:lnTo>
                  <a:lnTo>
                    <a:pt x="6858" y="1866900"/>
                  </a:lnTo>
                  <a:lnTo>
                    <a:pt x="7485" y="1863084"/>
                  </a:lnTo>
                  <a:lnTo>
                    <a:pt x="9260" y="1808496"/>
                  </a:lnTo>
                  <a:lnTo>
                    <a:pt x="10329" y="1739448"/>
                  </a:lnTo>
                  <a:lnTo>
                    <a:pt x="12110" y="1534844"/>
                  </a:lnTo>
                  <a:lnTo>
                    <a:pt x="13472" y="1181585"/>
                  </a:lnTo>
                  <a:lnTo>
                    <a:pt x="13606" y="765670"/>
                  </a:lnTo>
                  <a:lnTo>
                    <a:pt x="12467" y="395139"/>
                  </a:lnTo>
                  <a:lnTo>
                    <a:pt x="10822" y="170783"/>
                  </a:lnTo>
                  <a:lnTo>
                    <a:pt x="9260" y="58403"/>
                  </a:lnTo>
                  <a:lnTo>
                    <a:pt x="8096" y="15040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18499" y="2460701"/>
              <a:ext cx="539965" cy="5404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5123" y="1815083"/>
              <a:ext cx="2747772" cy="18318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368" y="2011679"/>
              <a:ext cx="762000" cy="70256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247" y="2756919"/>
              <a:ext cx="471570" cy="8884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36163" y="1882139"/>
              <a:ext cx="13970" cy="1866900"/>
            </a:xfrm>
            <a:custGeom>
              <a:avLst/>
              <a:gdLst/>
              <a:ahLst/>
              <a:cxnLst/>
              <a:rect l="l" t="t" r="r" b="b"/>
              <a:pathLst>
                <a:path w="13969" h="1866900">
                  <a:moveTo>
                    <a:pt x="6858" y="0"/>
                  </a:moveTo>
                  <a:lnTo>
                    <a:pt x="3908" y="89881"/>
                  </a:lnTo>
                  <a:lnTo>
                    <a:pt x="2430" y="219547"/>
                  </a:lnTo>
                  <a:lnTo>
                    <a:pt x="656" y="533318"/>
                  </a:lnTo>
                  <a:lnTo>
                    <a:pt x="0" y="933450"/>
                  </a:lnTo>
                  <a:lnTo>
                    <a:pt x="109" y="1101229"/>
                  </a:lnTo>
                  <a:lnTo>
                    <a:pt x="1248" y="1471760"/>
                  </a:lnTo>
                  <a:lnTo>
                    <a:pt x="2893" y="1696116"/>
                  </a:lnTo>
                  <a:lnTo>
                    <a:pt x="4455" y="1808496"/>
                  </a:lnTo>
                  <a:lnTo>
                    <a:pt x="5619" y="1851859"/>
                  </a:lnTo>
                  <a:lnTo>
                    <a:pt x="6858" y="1866900"/>
                  </a:lnTo>
                  <a:lnTo>
                    <a:pt x="7485" y="1863084"/>
                  </a:lnTo>
                  <a:lnTo>
                    <a:pt x="9260" y="1808496"/>
                  </a:lnTo>
                  <a:lnTo>
                    <a:pt x="10329" y="1739448"/>
                  </a:lnTo>
                  <a:lnTo>
                    <a:pt x="12110" y="1534844"/>
                  </a:lnTo>
                  <a:lnTo>
                    <a:pt x="13472" y="1181585"/>
                  </a:lnTo>
                  <a:lnTo>
                    <a:pt x="13606" y="765670"/>
                  </a:lnTo>
                  <a:lnTo>
                    <a:pt x="12467" y="395139"/>
                  </a:lnTo>
                  <a:lnTo>
                    <a:pt x="10822" y="170783"/>
                  </a:lnTo>
                  <a:lnTo>
                    <a:pt x="9260" y="58403"/>
                  </a:lnTo>
                  <a:lnTo>
                    <a:pt x="8096" y="15040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428481" y="4166742"/>
            <a:ext cx="3133725" cy="2105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Telematics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Calibri"/>
              <a:cs typeface="Calibri"/>
            </a:endParaRPr>
          </a:p>
          <a:p>
            <a:pPr marL="894715" indent="-287020">
              <a:lnSpc>
                <a:spcPct val="100000"/>
              </a:lnSpc>
              <a:buFont typeface="Wingdings"/>
              <a:buChar char=""/>
              <a:tabLst>
                <a:tab pos="894080" algn="l"/>
                <a:tab pos="894715" algn="l"/>
              </a:tabLst>
            </a:pP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i-alert</a:t>
            </a:r>
            <a:r>
              <a:rPr dirty="0" sz="16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advanced</a:t>
            </a:r>
            <a:r>
              <a:rPr dirty="0"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telematics</a:t>
            </a:r>
            <a:endParaRPr sz="1600">
              <a:latin typeface="Calibri"/>
              <a:cs typeface="Calibri"/>
            </a:endParaRPr>
          </a:p>
          <a:p>
            <a:pPr marL="894715" indent="-287020">
              <a:lnSpc>
                <a:spcPct val="100000"/>
              </a:lnSpc>
              <a:spcBef>
                <a:spcPts val="965"/>
              </a:spcBef>
              <a:buFont typeface="Wingdings"/>
              <a:buChar char=""/>
              <a:tabLst>
                <a:tab pos="894080" algn="l"/>
                <a:tab pos="894715" algn="l"/>
              </a:tabLst>
            </a:pP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First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year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free</a:t>
            </a:r>
            <a:endParaRPr sz="1600">
              <a:latin typeface="Calibri"/>
              <a:cs typeface="Calibri"/>
            </a:endParaRPr>
          </a:p>
          <a:p>
            <a:pPr marL="894715" indent="-287020">
              <a:lnSpc>
                <a:spcPct val="100000"/>
              </a:lnSpc>
              <a:spcBef>
                <a:spcPts val="955"/>
              </a:spcBef>
              <a:buFont typeface="Wingdings"/>
              <a:buChar char=""/>
              <a:tabLst>
                <a:tab pos="894080" algn="l"/>
                <a:tab pos="894715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Fleet</a:t>
            </a:r>
            <a:r>
              <a:rPr dirty="0" sz="1600" spc="-6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  <a:p>
            <a:pPr marL="894715" indent="-287020">
              <a:lnSpc>
                <a:spcPct val="100000"/>
              </a:lnSpc>
              <a:spcBef>
                <a:spcPts val="960"/>
              </a:spcBef>
              <a:buFont typeface="Wingdings"/>
              <a:buChar char=""/>
              <a:tabLst>
                <a:tab pos="894080" algn="l"/>
                <a:tab pos="894715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Fuel</a:t>
            </a:r>
            <a:r>
              <a:rPr dirty="0" sz="1600" spc="-6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52032" y="4892040"/>
            <a:ext cx="2517775" cy="1504315"/>
            <a:chOff x="6352032" y="4892040"/>
            <a:chExt cx="2517775" cy="150431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2032" y="4892040"/>
              <a:ext cx="2517648" cy="15041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0624" y="4917948"/>
              <a:ext cx="672083" cy="138988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009013" y="4212412"/>
            <a:ext cx="3561715" cy="2251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Over-the-air</a:t>
            </a:r>
            <a:r>
              <a:rPr dirty="0" sz="2000" spc="-2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Flashing</a:t>
            </a:r>
            <a:endParaRPr sz="2000">
              <a:latin typeface="Calibri"/>
              <a:cs typeface="Calibri"/>
            </a:endParaRPr>
          </a:p>
          <a:p>
            <a:pPr algn="just" marL="1163320" indent="-287020">
              <a:lnSpc>
                <a:spcPct val="100000"/>
              </a:lnSpc>
              <a:spcBef>
                <a:spcPts val="1670"/>
              </a:spcBef>
              <a:buFont typeface="Wingdings"/>
              <a:buChar char=""/>
              <a:tabLst>
                <a:tab pos="1163955" algn="l"/>
              </a:tabLst>
            </a:pP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Vehicle</a:t>
            </a:r>
            <a:r>
              <a:rPr dirty="0"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Diagnostics</a:t>
            </a:r>
            <a:endParaRPr sz="1600">
              <a:latin typeface="Calibri"/>
              <a:cs typeface="Calibri"/>
            </a:endParaRPr>
          </a:p>
          <a:p>
            <a:pPr algn="just" marL="1163320" indent="-287020">
              <a:lnSpc>
                <a:spcPct val="100000"/>
              </a:lnSpc>
              <a:spcBef>
                <a:spcPts val="960"/>
              </a:spcBef>
              <a:buFont typeface="Wingdings"/>
              <a:buChar char=""/>
              <a:tabLst>
                <a:tab pos="1163955" algn="l"/>
              </a:tabLst>
            </a:pP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Guided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Troubleshooting</a:t>
            </a:r>
            <a:endParaRPr sz="1600">
              <a:latin typeface="Calibri"/>
              <a:cs typeface="Calibri"/>
            </a:endParaRPr>
          </a:p>
          <a:p>
            <a:pPr algn="just" marL="1163320" marR="5080" indent="-287020">
              <a:lnSpc>
                <a:spcPct val="150000"/>
              </a:lnSpc>
              <a:spcBef>
                <a:spcPts val="5"/>
              </a:spcBef>
              <a:buFont typeface="Wingdings"/>
              <a:buChar char=""/>
              <a:tabLst>
                <a:tab pos="1163955" algn="l"/>
              </a:tabLst>
            </a:pP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Customized backend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flashing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can </a:t>
            </a:r>
            <a:r>
              <a:rPr dirty="0" sz="1600">
                <a:solidFill>
                  <a:srgbClr val="44536A"/>
                </a:solidFill>
                <a:latin typeface="Calibri"/>
                <a:cs typeface="Calibri"/>
              </a:rPr>
              <a:t>be 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done without manual </a:t>
            </a:r>
            <a:r>
              <a:rPr dirty="0" sz="1600" spc="-3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intervention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79704" y="4742688"/>
            <a:ext cx="2057400" cy="1866900"/>
            <a:chOff x="679704" y="4742688"/>
            <a:chExt cx="2057400" cy="1866900"/>
          </a:xfrm>
        </p:grpSpPr>
        <p:sp>
          <p:nvSpPr>
            <p:cNvPr id="31" name="object 31"/>
            <p:cNvSpPr/>
            <p:nvPr/>
          </p:nvSpPr>
          <p:spPr>
            <a:xfrm>
              <a:off x="2723387" y="4742688"/>
              <a:ext cx="13970" cy="1866900"/>
            </a:xfrm>
            <a:custGeom>
              <a:avLst/>
              <a:gdLst/>
              <a:ahLst/>
              <a:cxnLst/>
              <a:rect l="l" t="t" r="r" b="b"/>
              <a:pathLst>
                <a:path w="13969" h="1866900">
                  <a:moveTo>
                    <a:pt x="6857" y="0"/>
                  </a:moveTo>
                  <a:lnTo>
                    <a:pt x="3908" y="89881"/>
                  </a:lnTo>
                  <a:lnTo>
                    <a:pt x="2430" y="219547"/>
                  </a:lnTo>
                  <a:lnTo>
                    <a:pt x="656" y="533318"/>
                  </a:lnTo>
                  <a:lnTo>
                    <a:pt x="0" y="933450"/>
                  </a:lnTo>
                  <a:lnTo>
                    <a:pt x="109" y="1101239"/>
                  </a:lnTo>
                  <a:lnTo>
                    <a:pt x="1248" y="1471777"/>
                  </a:lnTo>
                  <a:lnTo>
                    <a:pt x="2893" y="1696126"/>
                  </a:lnTo>
                  <a:lnTo>
                    <a:pt x="4455" y="1808501"/>
                  </a:lnTo>
                  <a:lnTo>
                    <a:pt x="5619" y="1851860"/>
                  </a:lnTo>
                  <a:lnTo>
                    <a:pt x="6857" y="1866900"/>
                  </a:lnTo>
                  <a:lnTo>
                    <a:pt x="7485" y="1863085"/>
                  </a:lnTo>
                  <a:lnTo>
                    <a:pt x="9260" y="1808501"/>
                  </a:lnTo>
                  <a:lnTo>
                    <a:pt x="10329" y="1739456"/>
                  </a:lnTo>
                  <a:lnTo>
                    <a:pt x="12110" y="1534860"/>
                  </a:lnTo>
                  <a:lnTo>
                    <a:pt x="13472" y="1181598"/>
                  </a:lnTo>
                  <a:lnTo>
                    <a:pt x="13606" y="765670"/>
                  </a:lnTo>
                  <a:lnTo>
                    <a:pt x="12467" y="395139"/>
                  </a:lnTo>
                  <a:lnTo>
                    <a:pt x="10822" y="170783"/>
                  </a:lnTo>
                  <a:lnTo>
                    <a:pt x="9260" y="58403"/>
                  </a:lnTo>
                  <a:lnTo>
                    <a:pt x="8096" y="1504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704" y="4998720"/>
              <a:ext cx="1819656" cy="106222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937510" y="2341321"/>
            <a:ext cx="27241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ECU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 controlled</a:t>
            </a: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Exhaust</a:t>
            </a:r>
            <a:r>
              <a:rPr dirty="0"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brake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37510" y="2829560"/>
            <a:ext cx="27317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600" spc="-5">
                <a:solidFill>
                  <a:srgbClr val="44536A"/>
                </a:solidFill>
                <a:latin typeface="Calibri"/>
                <a:cs typeface="Calibri"/>
              </a:rPr>
              <a:t>Engine</a:t>
            </a:r>
            <a:r>
              <a:rPr dirty="0"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over</a:t>
            </a:r>
            <a:r>
              <a:rPr dirty="0" sz="16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Calibri"/>
                <a:cs typeface="Calibri"/>
              </a:rPr>
              <a:t>speed protection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53083" y="2023998"/>
            <a:ext cx="9385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5" b="1">
                <a:latin typeface="Tahoma"/>
                <a:cs typeface="Tahoma"/>
              </a:rPr>
              <a:t>Telltale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70" b="1">
                <a:latin typeface="Tahoma"/>
                <a:cs typeface="Tahoma"/>
              </a:rPr>
              <a:t>for  </a:t>
            </a:r>
            <a:r>
              <a:rPr dirty="0" sz="1200" spc="-5" b="1">
                <a:latin typeface="Tahoma"/>
                <a:cs typeface="Tahoma"/>
              </a:rPr>
              <a:t>vehicle</a:t>
            </a:r>
            <a:r>
              <a:rPr dirty="0" sz="1200" spc="-85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over </a:t>
            </a:r>
            <a:r>
              <a:rPr dirty="0" sz="1200" spc="-335" b="1">
                <a:latin typeface="Tahoma"/>
                <a:cs typeface="Tahoma"/>
              </a:rPr>
              <a:t> </a:t>
            </a:r>
            <a:r>
              <a:rPr dirty="0" sz="1200" spc="15" b="1">
                <a:latin typeface="Tahoma"/>
                <a:cs typeface="Tahoma"/>
              </a:rPr>
              <a:t>speed </a:t>
            </a:r>
            <a:r>
              <a:rPr dirty="0" sz="1200" spc="2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protection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28063" y="3001136"/>
            <a:ext cx="11423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85" b="1">
                <a:latin typeface="Tahoma"/>
                <a:cs typeface="Tahoma"/>
              </a:rPr>
              <a:t>Ex</a:t>
            </a:r>
            <a:r>
              <a:rPr dirty="0" sz="1200" spc="5" b="1">
                <a:latin typeface="Tahoma"/>
                <a:cs typeface="Tahoma"/>
              </a:rPr>
              <a:t>h</a:t>
            </a:r>
            <a:r>
              <a:rPr dirty="0" sz="1200" spc="10" b="1">
                <a:latin typeface="Tahoma"/>
                <a:cs typeface="Tahoma"/>
              </a:rPr>
              <a:t>a</a:t>
            </a:r>
            <a:r>
              <a:rPr dirty="0" sz="1200" spc="-110" b="1">
                <a:latin typeface="Tahoma"/>
                <a:cs typeface="Tahoma"/>
              </a:rPr>
              <a:t>us</a:t>
            </a:r>
            <a:r>
              <a:rPr dirty="0" sz="1200" spc="-75" b="1">
                <a:latin typeface="Tahoma"/>
                <a:cs typeface="Tahoma"/>
              </a:rPr>
              <a:t>t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br</a:t>
            </a:r>
            <a:r>
              <a:rPr dirty="0" sz="1200" spc="-15" b="1">
                <a:latin typeface="Tahoma"/>
                <a:cs typeface="Tahoma"/>
              </a:rPr>
              <a:t>a</a:t>
            </a:r>
            <a:r>
              <a:rPr dirty="0" sz="1200" spc="5" b="1">
                <a:latin typeface="Tahoma"/>
                <a:cs typeface="Tahoma"/>
              </a:rPr>
              <a:t>ke  </a:t>
            </a:r>
            <a:r>
              <a:rPr dirty="0" sz="1200" spc="25" b="1">
                <a:latin typeface="Tahoma"/>
                <a:cs typeface="Tahoma"/>
              </a:rPr>
              <a:t>d</a:t>
            </a:r>
            <a:r>
              <a:rPr dirty="0" sz="1200" spc="30" b="1">
                <a:latin typeface="Tahoma"/>
                <a:cs typeface="Tahoma"/>
              </a:rPr>
              <a:t>o</a:t>
            </a:r>
            <a:r>
              <a:rPr dirty="0" sz="1200" spc="-80" b="1">
                <a:latin typeface="Tahoma"/>
                <a:cs typeface="Tahoma"/>
              </a:rPr>
              <a:t>wn</a:t>
            </a:r>
            <a:r>
              <a:rPr dirty="0" sz="1200" spc="-80" b="1">
                <a:latin typeface="Tahoma"/>
                <a:cs typeface="Tahoma"/>
              </a:rPr>
              <a:t>hil</a:t>
            </a:r>
            <a:r>
              <a:rPr dirty="0" sz="1200" spc="-55" b="1">
                <a:latin typeface="Tahoma"/>
                <a:cs typeface="Tahoma"/>
              </a:rPr>
              <a:t>l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00" b="1">
                <a:latin typeface="Tahoma"/>
                <a:cs typeface="Tahoma"/>
              </a:rPr>
              <a:t>sw</a:t>
            </a:r>
            <a:r>
              <a:rPr dirty="0" sz="1200" spc="-35" b="1">
                <a:latin typeface="Tahoma"/>
                <a:cs typeface="Tahoma"/>
              </a:rPr>
              <a:t>itch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35963"/>
            <a:ext cx="12105131" cy="51160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65"/>
              <a:t>Target</a:t>
            </a:r>
            <a:r>
              <a:rPr dirty="0" spc="-40"/>
              <a:t> </a:t>
            </a:r>
            <a:r>
              <a:rPr dirty="0" spc="-5"/>
              <a:t>applications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" y="1249680"/>
            <a:ext cx="11729085" cy="5468620"/>
          </a:xfrm>
          <a:custGeom>
            <a:avLst/>
            <a:gdLst/>
            <a:ahLst/>
            <a:cxnLst/>
            <a:rect l="l" t="t" r="r" b="b"/>
            <a:pathLst>
              <a:path w="11729085" h="5468620">
                <a:moveTo>
                  <a:pt x="10817352" y="0"/>
                </a:moveTo>
                <a:lnTo>
                  <a:pt x="911377" y="0"/>
                </a:lnTo>
                <a:lnTo>
                  <a:pt x="862975" y="1263"/>
                </a:lnTo>
                <a:lnTo>
                  <a:pt x="815230" y="5011"/>
                </a:lnTo>
                <a:lnTo>
                  <a:pt x="768207" y="11180"/>
                </a:lnTo>
                <a:lnTo>
                  <a:pt x="721968" y="19709"/>
                </a:lnTo>
                <a:lnTo>
                  <a:pt x="676576" y="30533"/>
                </a:lnTo>
                <a:lnTo>
                  <a:pt x="632093" y="43590"/>
                </a:lnTo>
                <a:lnTo>
                  <a:pt x="588584" y="58816"/>
                </a:lnTo>
                <a:lnTo>
                  <a:pt x="546110" y="76149"/>
                </a:lnTo>
                <a:lnTo>
                  <a:pt x="504736" y="95526"/>
                </a:lnTo>
                <a:lnTo>
                  <a:pt x="464523" y="116883"/>
                </a:lnTo>
                <a:lnTo>
                  <a:pt x="425535" y="140158"/>
                </a:lnTo>
                <a:lnTo>
                  <a:pt x="387835" y="165288"/>
                </a:lnTo>
                <a:lnTo>
                  <a:pt x="351486" y="192209"/>
                </a:lnTo>
                <a:lnTo>
                  <a:pt x="316550" y="220859"/>
                </a:lnTo>
                <a:lnTo>
                  <a:pt x="283092" y="251175"/>
                </a:lnTo>
                <a:lnTo>
                  <a:pt x="251173" y="283093"/>
                </a:lnTo>
                <a:lnTo>
                  <a:pt x="220857" y="316551"/>
                </a:lnTo>
                <a:lnTo>
                  <a:pt x="192207" y="351486"/>
                </a:lnTo>
                <a:lnTo>
                  <a:pt x="165286" y="387835"/>
                </a:lnTo>
                <a:lnTo>
                  <a:pt x="140156" y="425534"/>
                </a:lnTo>
                <a:lnTo>
                  <a:pt x="116881" y="464521"/>
                </a:lnTo>
                <a:lnTo>
                  <a:pt x="95524" y="504732"/>
                </a:lnTo>
                <a:lnTo>
                  <a:pt x="76147" y="546105"/>
                </a:lnTo>
                <a:lnTo>
                  <a:pt x="58815" y="588577"/>
                </a:lnTo>
                <a:lnTo>
                  <a:pt x="43589" y="632085"/>
                </a:lnTo>
                <a:lnTo>
                  <a:pt x="30532" y="676565"/>
                </a:lnTo>
                <a:lnTo>
                  <a:pt x="19708" y="721955"/>
                </a:lnTo>
                <a:lnTo>
                  <a:pt x="11180" y="768191"/>
                </a:lnTo>
                <a:lnTo>
                  <a:pt x="5011" y="815212"/>
                </a:lnTo>
                <a:lnTo>
                  <a:pt x="1263" y="862953"/>
                </a:lnTo>
                <a:lnTo>
                  <a:pt x="0" y="911352"/>
                </a:lnTo>
                <a:lnTo>
                  <a:pt x="0" y="4556734"/>
                </a:lnTo>
                <a:lnTo>
                  <a:pt x="1263" y="4605136"/>
                </a:lnTo>
                <a:lnTo>
                  <a:pt x="5011" y="4652881"/>
                </a:lnTo>
                <a:lnTo>
                  <a:pt x="11180" y="4699904"/>
                </a:lnTo>
                <a:lnTo>
                  <a:pt x="19708" y="4746143"/>
                </a:lnTo>
                <a:lnTo>
                  <a:pt x="30532" y="4791535"/>
                </a:lnTo>
                <a:lnTo>
                  <a:pt x="43589" y="4836018"/>
                </a:lnTo>
                <a:lnTo>
                  <a:pt x="58815" y="4879527"/>
                </a:lnTo>
                <a:lnTo>
                  <a:pt x="76147" y="4922001"/>
                </a:lnTo>
                <a:lnTo>
                  <a:pt x="95524" y="4963375"/>
                </a:lnTo>
                <a:lnTo>
                  <a:pt x="116881" y="5003588"/>
                </a:lnTo>
                <a:lnTo>
                  <a:pt x="140156" y="5042576"/>
                </a:lnTo>
                <a:lnTo>
                  <a:pt x="165286" y="5080276"/>
                </a:lnTo>
                <a:lnTo>
                  <a:pt x="192207" y="5116625"/>
                </a:lnTo>
                <a:lnTo>
                  <a:pt x="220857" y="5151561"/>
                </a:lnTo>
                <a:lnTo>
                  <a:pt x="251173" y="5185019"/>
                </a:lnTo>
                <a:lnTo>
                  <a:pt x="283092" y="5216938"/>
                </a:lnTo>
                <a:lnTo>
                  <a:pt x="316550" y="5247254"/>
                </a:lnTo>
                <a:lnTo>
                  <a:pt x="351486" y="5275904"/>
                </a:lnTo>
                <a:lnTo>
                  <a:pt x="387835" y="5302825"/>
                </a:lnTo>
                <a:lnTo>
                  <a:pt x="425535" y="5327955"/>
                </a:lnTo>
                <a:lnTo>
                  <a:pt x="464523" y="5351230"/>
                </a:lnTo>
                <a:lnTo>
                  <a:pt x="504736" y="5372587"/>
                </a:lnTo>
                <a:lnTo>
                  <a:pt x="546110" y="5391964"/>
                </a:lnTo>
                <a:lnTo>
                  <a:pt x="588584" y="5409296"/>
                </a:lnTo>
                <a:lnTo>
                  <a:pt x="632093" y="5424522"/>
                </a:lnTo>
                <a:lnTo>
                  <a:pt x="676576" y="5437579"/>
                </a:lnTo>
                <a:lnTo>
                  <a:pt x="721968" y="5448403"/>
                </a:lnTo>
                <a:lnTo>
                  <a:pt x="768207" y="5456931"/>
                </a:lnTo>
                <a:lnTo>
                  <a:pt x="815230" y="5463100"/>
                </a:lnTo>
                <a:lnTo>
                  <a:pt x="862975" y="5466848"/>
                </a:lnTo>
                <a:lnTo>
                  <a:pt x="911377" y="5468112"/>
                </a:lnTo>
                <a:lnTo>
                  <a:pt x="10817352" y="5468112"/>
                </a:lnTo>
                <a:lnTo>
                  <a:pt x="10865750" y="5466848"/>
                </a:lnTo>
                <a:lnTo>
                  <a:pt x="10913491" y="5463100"/>
                </a:lnTo>
                <a:lnTo>
                  <a:pt x="10960512" y="5456931"/>
                </a:lnTo>
                <a:lnTo>
                  <a:pt x="11006748" y="5448403"/>
                </a:lnTo>
                <a:lnTo>
                  <a:pt x="11052138" y="5437579"/>
                </a:lnTo>
                <a:lnTo>
                  <a:pt x="11096618" y="5424522"/>
                </a:lnTo>
                <a:lnTo>
                  <a:pt x="11140126" y="5409296"/>
                </a:lnTo>
                <a:lnTo>
                  <a:pt x="11182598" y="5391964"/>
                </a:lnTo>
                <a:lnTo>
                  <a:pt x="11223971" y="5372587"/>
                </a:lnTo>
                <a:lnTo>
                  <a:pt x="11264182" y="5351230"/>
                </a:lnTo>
                <a:lnTo>
                  <a:pt x="11303169" y="5327955"/>
                </a:lnTo>
                <a:lnTo>
                  <a:pt x="11340868" y="5302825"/>
                </a:lnTo>
                <a:lnTo>
                  <a:pt x="11377217" y="5275904"/>
                </a:lnTo>
                <a:lnTo>
                  <a:pt x="11412152" y="5247254"/>
                </a:lnTo>
                <a:lnTo>
                  <a:pt x="11445610" y="5216938"/>
                </a:lnTo>
                <a:lnTo>
                  <a:pt x="11477528" y="5185019"/>
                </a:lnTo>
                <a:lnTo>
                  <a:pt x="11507844" y="5151561"/>
                </a:lnTo>
                <a:lnTo>
                  <a:pt x="11536494" y="5116625"/>
                </a:lnTo>
                <a:lnTo>
                  <a:pt x="11563415" y="5080276"/>
                </a:lnTo>
                <a:lnTo>
                  <a:pt x="11588545" y="5042576"/>
                </a:lnTo>
                <a:lnTo>
                  <a:pt x="11611820" y="5003588"/>
                </a:lnTo>
                <a:lnTo>
                  <a:pt x="11633177" y="4963375"/>
                </a:lnTo>
                <a:lnTo>
                  <a:pt x="11652554" y="4922001"/>
                </a:lnTo>
                <a:lnTo>
                  <a:pt x="11669887" y="4879527"/>
                </a:lnTo>
                <a:lnTo>
                  <a:pt x="11685113" y="4836018"/>
                </a:lnTo>
                <a:lnTo>
                  <a:pt x="11698170" y="4791535"/>
                </a:lnTo>
                <a:lnTo>
                  <a:pt x="11708994" y="4746143"/>
                </a:lnTo>
                <a:lnTo>
                  <a:pt x="11717523" y="4699904"/>
                </a:lnTo>
                <a:lnTo>
                  <a:pt x="11723692" y="4652881"/>
                </a:lnTo>
                <a:lnTo>
                  <a:pt x="11727440" y="4605136"/>
                </a:lnTo>
                <a:lnTo>
                  <a:pt x="11728704" y="4556734"/>
                </a:lnTo>
                <a:lnTo>
                  <a:pt x="11728704" y="911352"/>
                </a:lnTo>
                <a:lnTo>
                  <a:pt x="11727440" y="862953"/>
                </a:lnTo>
                <a:lnTo>
                  <a:pt x="11723692" y="815212"/>
                </a:lnTo>
                <a:lnTo>
                  <a:pt x="11717523" y="768191"/>
                </a:lnTo>
                <a:lnTo>
                  <a:pt x="11708994" y="721955"/>
                </a:lnTo>
                <a:lnTo>
                  <a:pt x="11698170" y="676565"/>
                </a:lnTo>
                <a:lnTo>
                  <a:pt x="11685113" y="632085"/>
                </a:lnTo>
                <a:lnTo>
                  <a:pt x="11669887" y="588577"/>
                </a:lnTo>
                <a:lnTo>
                  <a:pt x="11652554" y="546105"/>
                </a:lnTo>
                <a:lnTo>
                  <a:pt x="11633177" y="504732"/>
                </a:lnTo>
                <a:lnTo>
                  <a:pt x="11611820" y="464521"/>
                </a:lnTo>
                <a:lnTo>
                  <a:pt x="11588545" y="425534"/>
                </a:lnTo>
                <a:lnTo>
                  <a:pt x="11563415" y="387835"/>
                </a:lnTo>
                <a:lnTo>
                  <a:pt x="11536494" y="351486"/>
                </a:lnTo>
                <a:lnTo>
                  <a:pt x="11507844" y="316551"/>
                </a:lnTo>
                <a:lnTo>
                  <a:pt x="11477528" y="283093"/>
                </a:lnTo>
                <a:lnTo>
                  <a:pt x="11445610" y="251175"/>
                </a:lnTo>
                <a:lnTo>
                  <a:pt x="11412152" y="220859"/>
                </a:lnTo>
                <a:lnTo>
                  <a:pt x="11377217" y="192209"/>
                </a:lnTo>
                <a:lnTo>
                  <a:pt x="11340868" y="165288"/>
                </a:lnTo>
                <a:lnTo>
                  <a:pt x="11303169" y="140158"/>
                </a:lnTo>
                <a:lnTo>
                  <a:pt x="11264182" y="116883"/>
                </a:lnTo>
                <a:lnTo>
                  <a:pt x="11223971" y="95526"/>
                </a:lnTo>
                <a:lnTo>
                  <a:pt x="11182598" y="76149"/>
                </a:lnTo>
                <a:lnTo>
                  <a:pt x="11140126" y="58816"/>
                </a:lnTo>
                <a:lnTo>
                  <a:pt x="11096618" y="43590"/>
                </a:lnTo>
                <a:lnTo>
                  <a:pt x="11052138" y="30533"/>
                </a:lnTo>
                <a:lnTo>
                  <a:pt x="11006748" y="19709"/>
                </a:lnTo>
                <a:lnTo>
                  <a:pt x="10960512" y="11180"/>
                </a:lnTo>
                <a:lnTo>
                  <a:pt x="10913491" y="5011"/>
                </a:lnTo>
                <a:lnTo>
                  <a:pt x="10865750" y="1263"/>
                </a:lnTo>
                <a:lnTo>
                  <a:pt x="10817352" y="0"/>
                </a:lnTo>
                <a:close/>
              </a:path>
            </a:pathLst>
          </a:custGeom>
          <a:solidFill>
            <a:srgbClr val="6FA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Lower</a:t>
            </a:r>
            <a:r>
              <a:rPr dirty="0" spc="-40"/>
              <a:t> </a:t>
            </a:r>
            <a:r>
              <a:rPr dirty="0" spc="-5"/>
              <a:t>Maintenance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71517" y="1587500"/>
            <a:ext cx="35979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Longer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Intervals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916" y="2040635"/>
            <a:ext cx="11195304" cy="43830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13468" y="6155537"/>
            <a:ext cx="12033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252525"/>
                </a:solidFill>
                <a:latin typeface="Calibri"/>
                <a:cs typeface="Calibri"/>
              </a:rPr>
              <a:t>*whichever</a:t>
            </a:r>
            <a:r>
              <a:rPr dirty="0" sz="1100" spc="-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dirty="0" sz="11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52525"/>
                </a:solidFill>
                <a:latin typeface="Calibri"/>
                <a:cs typeface="Calibri"/>
              </a:rPr>
              <a:t>earlier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10221" y="2058035"/>
          <a:ext cx="10140950" cy="3243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8290"/>
                <a:gridCol w="6023610"/>
              </a:tblGrid>
              <a:tr h="45720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Lubricant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24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Duration*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Engine</a:t>
                      </a:r>
                      <a:r>
                        <a:rPr dirty="0" sz="20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oil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40000Km</a:t>
                      </a:r>
                      <a:r>
                        <a:rPr dirty="0" sz="2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months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Gearbox</a:t>
                      </a:r>
                      <a:r>
                        <a:rPr dirty="0" sz="2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oil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721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1.6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lacs km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18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months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Rear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axle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oil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lacs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km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24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months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 spc="-15">
                          <a:latin typeface="Calibri"/>
                          <a:cs typeface="Calibri"/>
                        </a:rPr>
                        <a:t>Power</a:t>
                      </a:r>
                      <a:r>
                        <a:rPr dirty="0" sz="2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steering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oil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80000</a:t>
                      </a:r>
                      <a:r>
                        <a:rPr dirty="0" sz="20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km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12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months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Clutch</a:t>
                      </a:r>
                      <a:r>
                        <a:rPr dirty="0" sz="2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oil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80000</a:t>
                      </a:r>
                      <a:r>
                        <a:rPr dirty="0" sz="20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km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12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months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Coolant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721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3.2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lacs km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36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months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Hub</a:t>
                      </a:r>
                      <a:r>
                        <a:rPr dirty="0" sz="2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greasing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80000</a:t>
                      </a:r>
                      <a:r>
                        <a:rPr dirty="0" sz="20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km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12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months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310132" y="5317616"/>
            <a:ext cx="421195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">
                <a:latin typeface="Verdana"/>
                <a:cs typeface="Verdana"/>
              </a:rPr>
              <a:t>Pe</a:t>
            </a:r>
            <a:r>
              <a:rPr dirty="0" sz="1800" spc="65">
                <a:latin typeface="Verdana"/>
                <a:cs typeface="Verdana"/>
              </a:rPr>
              <a:t>a</a:t>
            </a:r>
            <a:r>
              <a:rPr dirty="0" sz="1800" spc="160">
                <a:latin typeface="Verdana"/>
                <a:cs typeface="Verdana"/>
              </a:rPr>
              <a:t>ce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of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155">
                <a:latin typeface="Verdana"/>
                <a:cs typeface="Verdana"/>
              </a:rPr>
              <a:t>m</a:t>
            </a:r>
            <a:r>
              <a:rPr dirty="0" sz="1800" spc="-20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110">
                <a:latin typeface="Verdana"/>
                <a:cs typeface="Verdana"/>
              </a:rPr>
              <a:t>d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cu</a:t>
            </a:r>
            <a:r>
              <a:rPr dirty="0" sz="1800" spc="-30">
                <a:latin typeface="Verdana"/>
                <a:cs typeface="Verdana"/>
              </a:rPr>
              <a:t>s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40">
                <a:latin typeface="Verdana"/>
                <a:cs typeface="Verdana"/>
              </a:rPr>
              <a:t>om</a:t>
            </a:r>
            <a:r>
              <a:rPr dirty="0" sz="1800" spc="25">
                <a:latin typeface="Verdana"/>
                <a:cs typeface="Verdana"/>
              </a:rPr>
              <a:t>e</a:t>
            </a:r>
            <a:r>
              <a:rPr dirty="0" sz="1800" spc="-229">
                <a:latin typeface="Verdana"/>
                <a:cs typeface="Verdana"/>
              </a:rPr>
              <a:t>r</a:t>
            </a:r>
            <a:endParaRPr sz="18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15">
                <a:latin typeface="Verdana"/>
                <a:cs typeface="Verdana"/>
              </a:rPr>
              <a:t>Attractive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155">
                <a:latin typeface="Verdana"/>
                <a:cs typeface="Verdana"/>
              </a:rPr>
              <a:t>AMC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Plans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are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15">
                <a:latin typeface="Verdana"/>
                <a:cs typeface="Verdana"/>
              </a:rPr>
              <a:t>available</a:t>
            </a:r>
            <a:endParaRPr sz="18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65">
                <a:latin typeface="Verdana"/>
                <a:cs typeface="Verdana"/>
              </a:rPr>
              <a:t>Driveline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warranty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of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4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90">
                <a:latin typeface="Verdana"/>
                <a:cs typeface="Verdana"/>
              </a:rPr>
              <a:t>years/4L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km</a:t>
            </a:r>
            <a:endParaRPr sz="18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20">
                <a:latin typeface="Verdana"/>
                <a:cs typeface="Verdana"/>
              </a:rPr>
              <a:t>Extended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warranty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options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00" y="1365503"/>
              <a:ext cx="3217164" cy="49850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6576" y="1365503"/>
              <a:ext cx="4344924" cy="49850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Extensive</a:t>
            </a:r>
            <a:r>
              <a:rPr dirty="0" spc="-45"/>
              <a:t> </a:t>
            </a:r>
            <a:r>
              <a:rPr dirty="0" spc="-5"/>
              <a:t>Sales</a:t>
            </a:r>
            <a:r>
              <a:rPr dirty="0" spc="-10"/>
              <a:t> </a:t>
            </a:r>
            <a:r>
              <a:rPr dirty="0"/>
              <a:t>&amp;</a:t>
            </a:r>
            <a:r>
              <a:rPr dirty="0" spc="-5"/>
              <a:t> </a:t>
            </a:r>
            <a:r>
              <a:rPr dirty="0"/>
              <a:t>Service</a:t>
            </a:r>
            <a:r>
              <a:rPr dirty="0" spc="-45"/>
              <a:t> </a:t>
            </a:r>
            <a:r>
              <a:rPr dirty="0"/>
              <a:t>Network	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85971" y="4064508"/>
            <a:ext cx="3744468" cy="25587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20210" y="4310888"/>
            <a:ext cx="3228975" cy="2160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760+</a:t>
            </a:r>
            <a:r>
              <a:rPr dirty="0" sz="2000" spc="-7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171717"/>
                </a:solidFill>
                <a:latin typeface="Calibri"/>
                <a:cs typeface="Calibri"/>
              </a:rPr>
              <a:t>Sales </a:t>
            </a:r>
            <a:r>
              <a:rPr dirty="0" sz="180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8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171717"/>
                </a:solidFill>
                <a:latin typeface="Calibri"/>
                <a:cs typeface="Calibri"/>
              </a:rPr>
              <a:t>Service</a:t>
            </a:r>
            <a:r>
              <a:rPr dirty="0" sz="180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Calibri"/>
                <a:cs typeface="Calibri"/>
              </a:rPr>
              <a:t>Outlets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71717"/>
              </a:buClr>
              <a:buFont typeface="Wingdings"/>
              <a:buChar char=""/>
            </a:pPr>
            <a:endParaRPr sz="19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550+</a:t>
            </a:r>
            <a:r>
              <a:rPr dirty="0" sz="2000" spc="-10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Calibri"/>
                <a:cs typeface="Calibri"/>
              </a:rPr>
              <a:t>E</a:t>
            </a:r>
            <a:r>
              <a:rPr dirty="0" sz="1600" spc="-40">
                <a:solidFill>
                  <a:srgbClr val="171717"/>
                </a:solidFill>
                <a:latin typeface="Calibri"/>
                <a:cs typeface="Calibri"/>
              </a:rPr>
              <a:t>x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clus</a:t>
            </a:r>
            <a:r>
              <a:rPr dirty="0" sz="1600">
                <a:solidFill>
                  <a:srgbClr val="171717"/>
                </a:solidFill>
                <a:latin typeface="Calibri"/>
                <a:cs typeface="Calibri"/>
              </a:rPr>
              <a:t>i</a:t>
            </a:r>
            <a:r>
              <a:rPr dirty="0" sz="1600" spc="-20">
                <a:solidFill>
                  <a:srgbClr val="171717"/>
                </a:solidFill>
                <a:latin typeface="Calibri"/>
                <a:cs typeface="Calibri"/>
              </a:rPr>
              <a:t>v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e</a:t>
            </a:r>
            <a:r>
              <a:rPr dirty="0" sz="16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600" spc="-35">
                <a:solidFill>
                  <a:srgbClr val="171717"/>
                </a:solidFill>
                <a:latin typeface="Calibri"/>
                <a:cs typeface="Calibri"/>
              </a:rPr>
              <a:t>R</a:t>
            </a:r>
            <a:r>
              <a:rPr dirty="0" sz="1600" spc="-20">
                <a:solidFill>
                  <a:srgbClr val="171717"/>
                </a:solidFill>
                <a:latin typeface="Calibri"/>
                <a:cs typeface="Calibri"/>
              </a:rPr>
              <a:t>e</a:t>
            </a:r>
            <a:r>
              <a:rPr dirty="0" sz="1600" spc="-25">
                <a:solidFill>
                  <a:srgbClr val="171717"/>
                </a:solidFill>
                <a:latin typeface="Calibri"/>
                <a:cs typeface="Calibri"/>
              </a:rPr>
              <a:t>t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600">
                <a:solidFill>
                  <a:srgbClr val="171717"/>
                </a:solidFill>
                <a:latin typeface="Calibri"/>
                <a:cs typeface="Calibri"/>
              </a:rPr>
              <a:t>i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l</a:t>
            </a:r>
            <a:r>
              <a:rPr dirty="0" sz="160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600" spc="-40">
                <a:solidFill>
                  <a:srgbClr val="171717"/>
                </a:solidFill>
                <a:latin typeface="Calibri"/>
                <a:cs typeface="Calibri"/>
              </a:rPr>
              <a:t>P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arts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Calibri"/>
                <a:cs typeface="Calibri"/>
              </a:rPr>
              <a:t>Ou</a:t>
            </a:r>
            <a:r>
              <a:rPr dirty="0" sz="1600">
                <a:solidFill>
                  <a:srgbClr val="171717"/>
                </a:solidFill>
                <a:latin typeface="Calibri"/>
                <a:cs typeface="Calibri"/>
              </a:rPr>
              <a:t>t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l</a:t>
            </a:r>
            <a:r>
              <a:rPr dirty="0" sz="1600" spc="-20">
                <a:solidFill>
                  <a:srgbClr val="171717"/>
                </a:solidFill>
                <a:latin typeface="Calibri"/>
                <a:cs typeface="Calibri"/>
              </a:rPr>
              <a:t>e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ts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71717"/>
              </a:buClr>
              <a:buFont typeface="Wingdings"/>
              <a:buChar char=""/>
            </a:pPr>
            <a:endParaRPr sz="19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1</a:t>
            </a:r>
            <a:r>
              <a:rPr dirty="0" sz="2000" spc="5" b="1">
                <a:solidFill>
                  <a:srgbClr val="171717"/>
                </a:solidFill>
                <a:latin typeface="Calibri"/>
                <a:cs typeface="Calibri"/>
              </a:rPr>
              <a:t>0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,200+</a:t>
            </a:r>
            <a:r>
              <a:rPr dirty="0" sz="2000" spc="-12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Act</a:t>
            </a:r>
            <a:r>
              <a:rPr dirty="0" sz="1600">
                <a:solidFill>
                  <a:srgbClr val="171717"/>
                </a:solidFill>
                <a:latin typeface="Calibri"/>
                <a:cs typeface="Calibri"/>
              </a:rPr>
              <a:t>i</a:t>
            </a:r>
            <a:r>
              <a:rPr dirty="0" sz="1600" spc="-20">
                <a:solidFill>
                  <a:srgbClr val="171717"/>
                </a:solidFill>
                <a:latin typeface="Calibri"/>
                <a:cs typeface="Calibri"/>
              </a:rPr>
              <a:t>v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e</a:t>
            </a:r>
            <a:r>
              <a:rPr dirty="0" sz="160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600" spc="-40">
                <a:solidFill>
                  <a:srgbClr val="171717"/>
                </a:solidFill>
                <a:latin typeface="Calibri"/>
                <a:cs typeface="Calibri"/>
              </a:rPr>
              <a:t>R</a:t>
            </a:r>
            <a:r>
              <a:rPr dirty="0" sz="1600" spc="-20">
                <a:solidFill>
                  <a:srgbClr val="171717"/>
                </a:solidFill>
                <a:latin typeface="Calibri"/>
                <a:cs typeface="Calibri"/>
              </a:rPr>
              <a:t>e</a:t>
            </a:r>
            <a:r>
              <a:rPr dirty="0" sz="1600" spc="-25">
                <a:solidFill>
                  <a:srgbClr val="171717"/>
                </a:solidFill>
                <a:latin typeface="Calibri"/>
                <a:cs typeface="Calibri"/>
              </a:rPr>
              <a:t>t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600">
                <a:solidFill>
                  <a:srgbClr val="171717"/>
                </a:solidFill>
                <a:latin typeface="Calibri"/>
                <a:cs typeface="Calibri"/>
              </a:rPr>
              <a:t>i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le</a:t>
            </a:r>
            <a:r>
              <a:rPr dirty="0" sz="1600" spc="-40">
                <a:solidFill>
                  <a:srgbClr val="171717"/>
                </a:solidFill>
                <a:latin typeface="Calibri"/>
                <a:cs typeface="Calibri"/>
              </a:rPr>
              <a:t>r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71717"/>
              </a:buClr>
              <a:buFont typeface="Wingdings"/>
              <a:buChar char=""/>
            </a:pPr>
            <a:endParaRPr sz="19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4</a:t>
            </a:r>
            <a:r>
              <a:rPr dirty="0" sz="2000" spc="5" b="1">
                <a:solidFill>
                  <a:srgbClr val="171717"/>
                </a:solidFill>
                <a:latin typeface="Calibri"/>
                <a:cs typeface="Calibri"/>
              </a:rPr>
              <a:t>0</a:t>
            </a: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,000+</a:t>
            </a:r>
            <a:r>
              <a:rPr dirty="0" sz="2000" spc="-12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Act</a:t>
            </a:r>
            <a:r>
              <a:rPr dirty="0" sz="1600">
                <a:solidFill>
                  <a:srgbClr val="171717"/>
                </a:solidFill>
                <a:latin typeface="Calibri"/>
                <a:cs typeface="Calibri"/>
              </a:rPr>
              <a:t>i</a:t>
            </a:r>
            <a:r>
              <a:rPr dirty="0" sz="1600" spc="-20">
                <a:solidFill>
                  <a:srgbClr val="171717"/>
                </a:solidFill>
                <a:latin typeface="Calibri"/>
                <a:cs typeface="Calibri"/>
              </a:rPr>
              <a:t>v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e</a:t>
            </a:r>
            <a:r>
              <a:rPr dirty="0" sz="160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Me</a:t>
            </a:r>
            <a:r>
              <a:rPr dirty="0" sz="1600" spc="-15">
                <a:solidFill>
                  <a:srgbClr val="171717"/>
                </a:solidFill>
                <a:latin typeface="Calibri"/>
                <a:cs typeface="Calibri"/>
              </a:rPr>
              <a:t>c</a:t>
            </a:r>
            <a:r>
              <a:rPr dirty="0" sz="1600" spc="-10">
                <a:solidFill>
                  <a:srgbClr val="171717"/>
                </a:solidFill>
                <a:latin typeface="Calibri"/>
                <a:cs typeface="Calibri"/>
              </a:rPr>
              <a:t>h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600" spc="-10">
                <a:solidFill>
                  <a:srgbClr val="171717"/>
                </a:solidFill>
                <a:latin typeface="Calibri"/>
                <a:cs typeface="Calibri"/>
              </a:rPr>
              <a:t>n</a:t>
            </a:r>
            <a:r>
              <a:rPr dirty="0" sz="1600" spc="-5">
                <a:solidFill>
                  <a:srgbClr val="171717"/>
                </a:solidFill>
                <a:latin typeface="Calibri"/>
                <a:cs typeface="Calibri"/>
              </a:rPr>
              <a:t>ics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25011" y="1155191"/>
            <a:ext cx="3668395" cy="2903220"/>
            <a:chOff x="3525011" y="1155191"/>
            <a:chExt cx="3668395" cy="290322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5011" y="1155191"/>
              <a:ext cx="3668267" cy="29032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0083" y="1350263"/>
              <a:ext cx="3098291" cy="2333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75831"/>
            <a:ext cx="12192000" cy="576580"/>
            <a:chOff x="0" y="6275831"/>
            <a:chExt cx="12192000" cy="576580"/>
          </a:xfrm>
        </p:grpSpPr>
        <p:sp>
          <p:nvSpPr>
            <p:cNvPr id="3" name="object 3"/>
            <p:cNvSpPr/>
            <p:nvPr/>
          </p:nvSpPr>
          <p:spPr>
            <a:xfrm>
              <a:off x="0" y="6275831"/>
              <a:ext cx="12192000" cy="576580"/>
            </a:xfrm>
            <a:custGeom>
              <a:avLst/>
              <a:gdLst/>
              <a:ahLst/>
              <a:cxnLst/>
              <a:rect l="l" t="t" r="r" b="b"/>
              <a:pathLst>
                <a:path w="12192000" h="576579">
                  <a:moveTo>
                    <a:pt x="0" y="0"/>
                  </a:moveTo>
                  <a:lnTo>
                    <a:pt x="0" y="576071"/>
                  </a:lnTo>
                  <a:lnTo>
                    <a:pt x="12191999" y="576071"/>
                  </a:lnTo>
                  <a:lnTo>
                    <a:pt x="12191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78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9615" y="6448552"/>
              <a:ext cx="353568" cy="2327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7003" y="6528816"/>
              <a:ext cx="64008" cy="792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46064" y="6528816"/>
              <a:ext cx="17145" cy="79375"/>
            </a:xfrm>
            <a:custGeom>
              <a:avLst/>
              <a:gdLst/>
              <a:ahLst/>
              <a:cxnLst/>
              <a:rect l="l" t="t" r="r" b="b"/>
              <a:pathLst>
                <a:path w="17145" h="79375">
                  <a:moveTo>
                    <a:pt x="16763" y="0"/>
                  </a:moveTo>
                  <a:lnTo>
                    <a:pt x="0" y="0"/>
                  </a:lnTo>
                  <a:lnTo>
                    <a:pt x="0" y="79247"/>
                  </a:lnTo>
                  <a:lnTo>
                    <a:pt x="16763" y="79247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0928" y="6528816"/>
              <a:ext cx="64008" cy="792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8464" y="6528816"/>
              <a:ext cx="67056" cy="792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0" y="6528816"/>
              <a:ext cx="64008" cy="792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88964" y="6528816"/>
              <a:ext cx="52069" cy="79375"/>
            </a:xfrm>
            <a:custGeom>
              <a:avLst/>
              <a:gdLst/>
              <a:ahLst/>
              <a:cxnLst/>
              <a:rect l="l" t="t" r="r" b="b"/>
              <a:pathLst>
                <a:path w="52070" h="79375">
                  <a:moveTo>
                    <a:pt x="17272" y="48425"/>
                  </a:moveTo>
                  <a:lnTo>
                    <a:pt x="0" y="48425"/>
                  </a:lnTo>
                  <a:lnTo>
                    <a:pt x="0" y="52831"/>
                  </a:lnTo>
                  <a:lnTo>
                    <a:pt x="1619" y="64390"/>
                  </a:lnTo>
                  <a:lnTo>
                    <a:pt x="6476" y="72645"/>
                  </a:lnTo>
                  <a:lnTo>
                    <a:pt x="14573" y="77597"/>
                  </a:lnTo>
                  <a:lnTo>
                    <a:pt x="25908" y="79247"/>
                  </a:lnTo>
                  <a:lnTo>
                    <a:pt x="39064" y="76977"/>
                  </a:lnTo>
                  <a:lnTo>
                    <a:pt x="46958" y="70992"/>
                  </a:lnTo>
                  <a:lnTo>
                    <a:pt x="49209" y="66039"/>
                  </a:lnTo>
                  <a:lnTo>
                    <a:pt x="21589" y="66039"/>
                  </a:lnTo>
                  <a:lnTo>
                    <a:pt x="17272" y="61633"/>
                  </a:lnTo>
                  <a:lnTo>
                    <a:pt x="17272" y="48425"/>
                  </a:lnTo>
                  <a:close/>
                </a:path>
                <a:path w="52070" h="79375">
                  <a:moveTo>
                    <a:pt x="51815" y="0"/>
                  </a:moveTo>
                  <a:lnTo>
                    <a:pt x="30225" y="0"/>
                  </a:lnTo>
                  <a:lnTo>
                    <a:pt x="30225" y="66039"/>
                  </a:lnTo>
                  <a:lnTo>
                    <a:pt x="49209" y="66039"/>
                  </a:lnTo>
                  <a:lnTo>
                    <a:pt x="50803" y="62531"/>
                  </a:lnTo>
                  <a:lnTo>
                    <a:pt x="51815" y="52831"/>
                  </a:lnTo>
                  <a:lnTo>
                    <a:pt x="51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6688" y="6528816"/>
              <a:ext cx="76200" cy="792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9088" y="6528816"/>
              <a:ext cx="71627" cy="792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768" y="6528816"/>
              <a:ext cx="67055" cy="792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8731" y="6528816"/>
              <a:ext cx="71627" cy="792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6528816"/>
              <a:ext cx="64007" cy="792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22947" y="6528816"/>
              <a:ext cx="59690" cy="79375"/>
            </a:xfrm>
            <a:custGeom>
              <a:avLst/>
              <a:gdLst/>
              <a:ahLst/>
              <a:cxnLst/>
              <a:rect l="l" t="t" r="r" b="b"/>
              <a:pathLst>
                <a:path w="59690" h="79375">
                  <a:moveTo>
                    <a:pt x="33908" y="0"/>
                  </a:moveTo>
                  <a:lnTo>
                    <a:pt x="0" y="0"/>
                  </a:lnTo>
                  <a:lnTo>
                    <a:pt x="0" y="79247"/>
                  </a:lnTo>
                  <a:lnTo>
                    <a:pt x="17018" y="79247"/>
                  </a:lnTo>
                  <a:lnTo>
                    <a:pt x="17018" y="52831"/>
                  </a:lnTo>
                  <a:lnTo>
                    <a:pt x="33908" y="52831"/>
                  </a:lnTo>
                  <a:lnTo>
                    <a:pt x="48666" y="49324"/>
                  </a:lnTo>
                  <a:lnTo>
                    <a:pt x="56245" y="41276"/>
                  </a:lnTo>
                  <a:lnTo>
                    <a:pt x="58151" y="35217"/>
                  </a:lnTo>
                  <a:lnTo>
                    <a:pt x="17018" y="35217"/>
                  </a:lnTo>
                  <a:lnTo>
                    <a:pt x="17018" y="17614"/>
                  </a:lnTo>
                  <a:lnTo>
                    <a:pt x="58727" y="17614"/>
                  </a:lnTo>
                  <a:lnTo>
                    <a:pt x="56245" y="9907"/>
                  </a:lnTo>
                  <a:lnTo>
                    <a:pt x="48666" y="2889"/>
                  </a:lnTo>
                  <a:lnTo>
                    <a:pt x="33908" y="0"/>
                  </a:lnTo>
                  <a:close/>
                </a:path>
                <a:path w="59690" h="79375">
                  <a:moveTo>
                    <a:pt x="58727" y="17614"/>
                  </a:moveTo>
                  <a:lnTo>
                    <a:pt x="42418" y="17614"/>
                  </a:lnTo>
                  <a:lnTo>
                    <a:pt x="42418" y="35217"/>
                  </a:lnTo>
                  <a:lnTo>
                    <a:pt x="58151" y="35217"/>
                  </a:lnTo>
                  <a:lnTo>
                    <a:pt x="59037" y="32402"/>
                  </a:lnTo>
                  <a:lnTo>
                    <a:pt x="59435" y="26415"/>
                  </a:lnTo>
                  <a:lnTo>
                    <a:pt x="59037" y="18575"/>
                  </a:lnTo>
                  <a:lnTo>
                    <a:pt x="58727" y="17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82011" y="4614671"/>
            <a:ext cx="1872996" cy="102260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521966" y="4688204"/>
            <a:ext cx="15938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Mo</a:t>
            </a:r>
            <a:r>
              <a:rPr dirty="0" sz="1800" spc="5" b="1">
                <a:solidFill>
                  <a:srgbClr val="171717"/>
                </a:solidFill>
                <a:latin typeface="Calibri"/>
                <a:cs typeface="Calibri"/>
              </a:rPr>
              <a:t>d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e</a:t>
            </a:r>
            <a:r>
              <a:rPr dirty="0" sz="1800" spc="-5" b="1">
                <a:solidFill>
                  <a:srgbClr val="171717"/>
                </a:solidFill>
                <a:latin typeface="Calibri"/>
                <a:cs typeface="Calibri"/>
              </a:rPr>
              <a:t>r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n</a:t>
            </a:r>
            <a:r>
              <a:rPr dirty="0" sz="1800" spc="-3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171717"/>
                </a:solidFill>
                <a:latin typeface="Calibri"/>
                <a:cs typeface="Calibri"/>
              </a:rPr>
              <a:t>c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o</a:t>
            </a:r>
            <a:r>
              <a:rPr dirty="0" sz="1800" spc="-10" b="1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r>
              <a:rPr dirty="0" sz="1800" spc="-30" b="1">
                <a:solidFill>
                  <a:srgbClr val="171717"/>
                </a:solidFill>
                <a:latin typeface="Calibri"/>
                <a:cs typeface="Calibri"/>
              </a:rPr>
              <a:t>f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ort  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and </a:t>
            </a:r>
            <a:r>
              <a:rPr dirty="0" sz="1800" spc="-15" b="1">
                <a:solidFill>
                  <a:srgbClr val="171717"/>
                </a:solidFill>
                <a:latin typeface="Calibri"/>
                <a:cs typeface="Calibri"/>
              </a:rPr>
              <a:t>safety </a:t>
            </a:r>
            <a:r>
              <a:rPr dirty="0" sz="1800" spc="-1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171717"/>
                </a:solidFill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59623" y="4485132"/>
            <a:ext cx="1959864" cy="133045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887081" y="4575505"/>
            <a:ext cx="15093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171717"/>
                </a:solidFill>
                <a:latin typeface="Calibri"/>
                <a:cs typeface="Calibri"/>
              </a:rPr>
              <a:t>4Y 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&amp; 4L </a:t>
            </a:r>
            <a:r>
              <a:rPr dirty="0" sz="1800">
                <a:solidFill>
                  <a:srgbClr val="171717"/>
                </a:solidFill>
                <a:latin typeface="Calibri"/>
                <a:cs typeface="Calibri"/>
              </a:rPr>
              <a:t>km </a:t>
            </a:r>
            <a:r>
              <a:rPr dirty="0" sz="180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71717"/>
                </a:solidFill>
                <a:latin typeface="Calibri"/>
                <a:cs typeface="Calibri"/>
              </a:rPr>
              <a:t>warranty </a:t>
            </a:r>
            <a:r>
              <a:rPr dirty="0" sz="180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71717"/>
                </a:solidFill>
                <a:latin typeface="Calibri"/>
                <a:cs typeface="Calibri"/>
              </a:rPr>
              <a:t>Options</a:t>
            </a:r>
            <a:r>
              <a:rPr dirty="0" sz="18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8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AMC </a:t>
            </a:r>
            <a:r>
              <a:rPr dirty="0" sz="1800" spc="-39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80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EWP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78923" y="4485132"/>
            <a:ext cx="2263140" cy="133045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864090" y="4575505"/>
            <a:ext cx="189611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Higher </a:t>
            </a:r>
            <a:r>
              <a:rPr dirty="0" sz="1800" spc="-5" b="1">
                <a:solidFill>
                  <a:srgbClr val="171717"/>
                </a:solidFill>
                <a:latin typeface="Calibri"/>
                <a:cs typeface="Calibri"/>
              </a:rPr>
              <a:t>fuel 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171717"/>
                </a:solidFill>
                <a:latin typeface="Calibri"/>
                <a:cs typeface="Calibri"/>
              </a:rPr>
              <a:t>efficiency </a:t>
            </a:r>
            <a:r>
              <a:rPr dirty="0" sz="1800" b="1">
                <a:solidFill>
                  <a:srgbClr val="171717"/>
                </a:solidFill>
                <a:latin typeface="Calibri"/>
                <a:cs typeface="Calibri"/>
              </a:rPr>
              <a:t>and </a:t>
            </a:r>
            <a:r>
              <a:rPr dirty="0" sz="1800" spc="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171717"/>
                </a:solidFill>
                <a:latin typeface="Calibri"/>
                <a:cs typeface="Calibri"/>
              </a:rPr>
              <a:t>Lower</a:t>
            </a:r>
            <a:r>
              <a:rPr dirty="0" sz="1800" spc="-7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171717"/>
                </a:solidFill>
                <a:latin typeface="Calibri"/>
                <a:cs typeface="Calibri"/>
              </a:rPr>
              <a:t>maintenance </a:t>
            </a:r>
            <a:r>
              <a:rPr dirty="0" sz="1800" spc="-39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171717"/>
                </a:solidFill>
                <a:latin typeface="Calibri"/>
                <a:cs typeface="Calibri"/>
              </a:rPr>
              <a:t>cost</a:t>
            </a:r>
            <a:r>
              <a:rPr dirty="0" sz="1200" spc="-10" b="1">
                <a:solidFill>
                  <a:srgbClr val="171717"/>
                </a:solidFill>
                <a:latin typeface="Calibri"/>
                <a:cs typeface="Calibri"/>
              </a:rPr>
              <a:t>*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46091" y="4780788"/>
            <a:ext cx="2971800" cy="71628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800727" y="4838445"/>
            <a:ext cx="2514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171717"/>
                </a:solidFill>
                <a:latin typeface="Calibri"/>
                <a:cs typeface="Calibri"/>
              </a:rPr>
              <a:t>Extra</a:t>
            </a:r>
            <a:r>
              <a:rPr dirty="0" sz="1800" spc="-2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171717"/>
                </a:solidFill>
                <a:latin typeface="Calibri"/>
                <a:cs typeface="Calibri"/>
              </a:rPr>
              <a:t>savings</a:t>
            </a:r>
            <a:r>
              <a:rPr dirty="0" sz="1800" spc="-3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8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71717"/>
                </a:solidFill>
                <a:latin typeface="Calibri"/>
                <a:cs typeface="Calibri"/>
              </a:rPr>
              <a:t>more</a:t>
            </a:r>
            <a:r>
              <a:rPr dirty="0" sz="18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171717"/>
                </a:solidFill>
                <a:latin typeface="Calibri"/>
                <a:cs typeface="Calibri"/>
              </a:rPr>
              <a:t>than </a:t>
            </a:r>
            <a:r>
              <a:rPr dirty="0" sz="1800" spc="-3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171717"/>
                </a:solidFill>
                <a:latin typeface="Calibri"/>
                <a:cs typeface="Calibri"/>
              </a:rPr>
              <a:t>Rs.</a:t>
            </a:r>
            <a:r>
              <a:rPr dirty="0" sz="18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171717"/>
                </a:solidFill>
                <a:latin typeface="Calibri"/>
                <a:cs typeface="Calibri"/>
              </a:rPr>
              <a:t>60,000</a:t>
            </a:r>
            <a:r>
              <a:rPr dirty="0" sz="180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171717"/>
                </a:solidFill>
                <a:latin typeface="Calibri"/>
                <a:cs typeface="Calibri"/>
              </a:rPr>
              <a:t>per</a:t>
            </a:r>
            <a:r>
              <a:rPr dirty="0" sz="180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800" spc="-35">
                <a:solidFill>
                  <a:srgbClr val="171717"/>
                </a:solidFill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0124" y="4576571"/>
            <a:ext cx="1872995" cy="112471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41984" y="4806441"/>
            <a:ext cx="85026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171717"/>
                </a:solidFill>
                <a:latin typeface="Calibri"/>
                <a:cs typeface="Calibri"/>
              </a:rPr>
              <a:t>3</a:t>
            </a:r>
            <a:r>
              <a:rPr dirty="0" sz="2000" spc="-5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171717"/>
                </a:solidFill>
                <a:latin typeface="Calibri"/>
                <a:cs typeface="Calibri"/>
              </a:rPr>
              <a:t>GVW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solidFill>
                  <a:srgbClr val="171717"/>
                </a:solidFill>
                <a:latin typeface="Calibri"/>
                <a:cs typeface="Calibri"/>
              </a:rPr>
              <a:t>Option</a:t>
            </a:r>
            <a:r>
              <a:rPr dirty="0" sz="1800" spc="-5" b="1">
                <a:solidFill>
                  <a:srgbClr val="171717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76893" y="6017158"/>
            <a:ext cx="32016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i="1">
                <a:solidFill>
                  <a:srgbClr val="171717"/>
                </a:solidFill>
                <a:latin typeface="Calibri"/>
                <a:cs typeface="Calibri"/>
              </a:rPr>
              <a:t>*</a:t>
            </a:r>
            <a:r>
              <a:rPr dirty="0" sz="1100" spc="1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171717"/>
                </a:solidFill>
                <a:latin typeface="Calibri"/>
                <a:cs typeface="Calibri"/>
              </a:rPr>
              <a:t>Selective</a:t>
            </a:r>
            <a:r>
              <a:rPr dirty="0" sz="1100" spc="-2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spc="-5" i="1">
                <a:solidFill>
                  <a:srgbClr val="171717"/>
                </a:solidFill>
                <a:latin typeface="Calibri"/>
                <a:cs typeface="Calibri"/>
              </a:rPr>
              <a:t>applications</a:t>
            </a:r>
            <a:r>
              <a:rPr dirty="0" sz="1100" spc="-1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100" spc="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spc="-5" i="1">
                <a:solidFill>
                  <a:srgbClr val="171717"/>
                </a:solidFill>
                <a:latin typeface="Calibri"/>
                <a:cs typeface="Calibri"/>
              </a:rPr>
              <a:t>standard</a:t>
            </a:r>
            <a:r>
              <a:rPr dirty="0" sz="1100" spc="-3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spc="-5" i="1">
                <a:solidFill>
                  <a:srgbClr val="171717"/>
                </a:solidFill>
                <a:latin typeface="Calibri"/>
                <a:cs typeface="Calibri"/>
              </a:rPr>
              <a:t>operating</a:t>
            </a:r>
            <a:r>
              <a:rPr dirty="0" sz="1100" spc="-3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spc="-5" i="1">
                <a:solidFill>
                  <a:srgbClr val="171717"/>
                </a:solidFill>
                <a:latin typeface="Calibri"/>
                <a:cs typeface="Calibri"/>
              </a:rPr>
              <a:t>conditions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379475"/>
            <a:ext cx="12127992" cy="40279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1375" y="832103"/>
            <a:ext cx="6601459" cy="787400"/>
            <a:chOff x="341375" y="832103"/>
            <a:chExt cx="6601459" cy="787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75" y="832103"/>
              <a:ext cx="2492502" cy="7871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771" y="832103"/>
              <a:ext cx="1792986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2652" y="832103"/>
              <a:ext cx="1966722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2267" y="832103"/>
              <a:ext cx="1750314" cy="78714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41375" y="1685544"/>
            <a:ext cx="10650855" cy="787400"/>
            <a:chOff x="341375" y="1685544"/>
            <a:chExt cx="10650855" cy="78740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375" y="1685544"/>
              <a:ext cx="2721102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371" y="1685544"/>
              <a:ext cx="718565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6831" y="1685544"/>
              <a:ext cx="1032509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2236" y="1685544"/>
              <a:ext cx="7579613" cy="78714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56971" y="917829"/>
            <a:ext cx="9883140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">
                <a:solidFill>
                  <a:srgbClr val="39B549"/>
                </a:solidFill>
                <a:latin typeface="Calibri"/>
                <a:cs typeface="Calibri"/>
              </a:rPr>
              <a:t>Improved</a:t>
            </a:r>
            <a:r>
              <a:rPr dirty="0" sz="2800" spc="2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ICV</a:t>
            </a:r>
            <a:r>
              <a:rPr dirty="0" sz="2800" spc="-15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39B549"/>
                </a:solidFill>
                <a:latin typeface="Calibri"/>
                <a:cs typeface="Calibri"/>
              </a:rPr>
              <a:t>Portfolio</a:t>
            </a:r>
            <a:r>
              <a:rPr dirty="0" sz="2800" spc="4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in</a:t>
            </a:r>
            <a:r>
              <a:rPr dirty="0" sz="280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39B549"/>
                </a:solidFill>
                <a:latin typeface="Calibri"/>
                <a:cs typeface="Calibri"/>
              </a:rPr>
              <a:t>last</a:t>
            </a:r>
            <a:r>
              <a:rPr dirty="0" sz="2800" spc="1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10</a:t>
            </a:r>
            <a:r>
              <a:rPr dirty="0" sz="2800" spc="1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39B549"/>
                </a:solidFill>
                <a:latin typeface="Calibri"/>
                <a:cs typeface="Calibri"/>
              </a:rPr>
              <a:t>years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AL </a:t>
            </a:r>
            <a:r>
              <a:rPr dirty="0" sz="2800" spc="-10">
                <a:solidFill>
                  <a:srgbClr val="39B549"/>
                </a:solidFill>
                <a:latin typeface="Calibri"/>
                <a:cs typeface="Calibri"/>
              </a:rPr>
              <a:t>has</a:t>
            </a:r>
            <a:r>
              <a:rPr dirty="0" sz="2800" spc="25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39B549"/>
                </a:solidFill>
                <a:latin typeface="Calibri"/>
                <a:cs typeface="Calibri"/>
              </a:rPr>
              <a:t>become</a:t>
            </a:r>
            <a:r>
              <a:rPr dirty="0" sz="2800" spc="1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35">
                <a:solidFill>
                  <a:srgbClr val="39B549"/>
                </a:solidFill>
                <a:latin typeface="Calibri"/>
                <a:cs typeface="Calibri"/>
              </a:rPr>
              <a:t>key</a:t>
            </a:r>
            <a:r>
              <a:rPr dirty="0" sz="2800" spc="-20">
                <a:solidFill>
                  <a:srgbClr val="39B549"/>
                </a:solidFill>
                <a:latin typeface="Calibri"/>
                <a:cs typeface="Calibri"/>
              </a:rPr>
              <a:t> player</a:t>
            </a:r>
            <a:r>
              <a:rPr dirty="0" sz="2800" spc="5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with</a:t>
            </a:r>
            <a:r>
              <a:rPr dirty="0" sz="280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39B549"/>
                </a:solidFill>
                <a:latin typeface="Calibri"/>
                <a:cs typeface="Calibri"/>
              </a:rPr>
              <a:t>Market</a:t>
            </a: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39B549"/>
                </a:solidFill>
                <a:latin typeface="Calibri"/>
                <a:cs typeface="Calibri"/>
              </a:rPr>
              <a:t>leadership</a:t>
            </a:r>
            <a:r>
              <a:rPr dirty="0" sz="2800" spc="1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in</a:t>
            </a:r>
            <a:r>
              <a:rPr dirty="0" sz="2800" spc="1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39B549"/>
                </a:solidFill>
                <a:latin typeface="Calibri"/>
                <a:cs typeface="Calibri"/>
              </a:rPr>
              <a:t>15T+</a:t>
            </a:r>
            <a:r>
              <a:rPr dirty="0" sz="2800" spc="10">
                <a:solidFill>
                  <a:srgbClr val="39B54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39B549"/>
                </a:solidFill>
                <a:latin typeface="Calibri"/>
                <a:cs typeface="Calibri"/>
              </a:rPr>
              <a:t>segment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82846" y="6004052"/>
            <a:ext cx="3081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 Light"/>
                <a:cs typeface="Calibri Light"/>
              </a:rPr>
              <a:t>35,000+</a:t>
            </a:r>
            <a:r>
              <a:rPr dirty="0" sz="2400" spc="-80">
                <a:latin typeface="Calibri Light"/>
                <a:cs typeface="Calibri Light"/>
              </a:rPr>
              <a:t> </a:t>
            </a:r>
            <a:r>
              <a:rPr dirty="0" sz="2400" spc="-5">
                <a:latin typeface="Calibri Light"/>
                <a:cs typeface="Calibri Light"/>
              </a:rPr>
              <a:t>ICV</a:t>
            </a:r>
            <a:r>
              <a:rPr dirty="0" sz="2400" spc="-85">
                <a:latin typeface="Calibri Light"/>
                <a:cs typeface="Calibri Light"/>
              </a:rPr>
              <a:t> </a:t>
            </a:r>
            <a:r>
              <a:rPr dirty="0" sz="2400" spc="-15">
                <a:latin typeface="Calibri Light"/>
                <a:cs typeface="Calibri Light"/>
              </a:rPr>
              <a:t>BSVI</a:t>
            </a:r>
            <a:r>
              <a:rPr dirty="0" sz="2400" spc="-70">
                <a:latin typeface="Calibri Light"/>
                <a:cs typeface="Calibri Light"/>
              </a:rPr>
              <a:t> </a:t>
            </a:r>
            <a:r>
              <a:rPr dirty="0" sz="2400" spc="-5">
                <a:latin typeface="Calibri Light"/>
                <a:cs typeface="Calibri Light"/>
              </a:rPr>
              <a:t>on</a:t>
            </a:r>
            <a:r>
              <a:rPr dirty="0" sz="2400" spc="-70">
                <a:latin typeface="Calibri Light"/>
                <a:cs typeface="Calibri Light"/>
              </a:rPr>
              <a:t> </a:t>
            </a:r>
            <a:r>
              <a:rPr dirty="0" sz="2400" spc="-25">
                <a:latin typeface="Calibri Light"/>
                <a:cs typeface="Calibri Light"/>
              </a:rPr>
              <a:t>road</a:t>
            </a:r>
            <a:endParaRPr sz="2400">
              <a:latin typeface="Calibri Light"/>
              <a:cs typeface="Calibri Ligh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1420367"/>
            <a:ext cx="8575548" cy="46558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7015" y="2918460"/>
            <a:ext cx="5084064" cy="5105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80260"/>
            <a:ext cx="12192000" cy="40706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1209" y="5439867"/>
            <a:ext cx="3733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914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9869" y="5958027"/>
            <a:ext cx="488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1114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3401" y="5443220"/>
            <a:ext cx="488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1014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2094" y="406400"/>
            <a:ext cx="7515859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 spc="-5"/>
              <a:t>Presenting</a:t>
            </a:r>
            <a:r>
              <a:rPr dirty="0" u="none" spc="-20"/>
              <a:t> </a:t>
            </a:r>
            <a:r>
              <a:rPr dirty="0" u="none"/>
              <a:t>the</a:t>
            </a:r>
            <a:r>
              <a:rPr dirty="0" u="none" spc="-10"/>
              <a:t> </a:t>
            </a:r>
            <a:r>
              <a:rPr dirty="0" u="none"/>
              <a:t>New</a:t>
            </a:r>
            <a:r>
              <a:rPr dirty="0" u="none" spc="-10"/>
              <a:t> </a:t>
            </a:r>
            <a:r>
              <a:rPr dirty="0" u="none" spc="-5"/>
              <a:t>Partner</a:t>
            </a:r>
            <a:r>
              <a:rPr dirty="0" u="none" spc="-15"/>
              <a:t> </a:t>
            </a:r>
            <a:r>
              <a:rPr dirty="0" u="none" spc="-5"/>
              <a:t>Super</a:t>
            </a:r>
            <a:r>
              <a:rPr dirty="0" u="none" spc="-15"/>
              <a:t> </a:t>
            </a:r>
            <a:r>
              <a:rPr dirty="0" u="none" spc="-5"/>
              <a:t>Range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255" y="5625090"/>
            <a:ext cx="2642870" cy="1109980"/>
            <a:chOff x="143255" y="5625090"/>
            <a:chExt cx="2642870" cy="1109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55" y="5643372"/>
              <a:ext cx="2584704" cy="10134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1" y="5625090"/>
              <a:ext cx="2636520" cy="1109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499" y="5670804"/>
              <a:ext cx="2494915" cy="923925"/>
            </a:xfrm>
            <a:custGeom>
              <a:avLst/>
              <a:gdLst/>
              <a:ahLst/>
              <a:cxnLst/>
              <a:rect l="l" t="t" r="r" b="b"/>
              <a:pathLst>
                <a:path w="2494915" h="923925">
                  <a:moveTo>
                    <a:pt x="2494788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2494788" y="923544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90500" y="5670803"/>
            <a:ext cx="2494915" cy="923925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algn="ctr" marL="137795" marR="129539" indent="-2540">
              <a:lnSpc>
                <a:spcPct val="100000"/>
              </a:lnSpc>
              <a:spcBef>
                <a:spcPts val="330"/>
              </a:spcBef>
            </a:pPr>
            <a:r>
              <a:rPr dirty="0" sz="1800" spc="-80" b="1">
                <a:solidFill>
                  <a:srgbClr val="333E50"/>
                </a:solidFill>
                <a:latin typeface="Tahoma"/>
                <a:cs typeface="Tahoma"/>
              </a:rPr>
              <a:t>Premium</a:t>
            </a:r>
            <a:r>
              <a:rPr dirty="0" sz="1800" spc="-5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25" b="1">
                <a:solidFill>
                  <a:srgbClr val="333E50"/>
                </a:solidFill>
                <a:latin typeface="Tahoma"/>
                <a:cs typeface="Tahoma"/>
              </a:rPr>
              <a:t>Stylish </a:t>
            </a:r>
            <a:r>
              <a:rPr dirty="0" sz="1800" spc="-12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5" b="1">
                <a:solidFill>
                  <a:srgbClr val="333E50"/>
                </a:solidFill>
                <a:latin typeface="Tahoma"/>
                <a:cs typeface="Tahoma"/>
              </a:rPr>
              <a:t>new-age</a:t>
            </a:r>
            <a:r>
              <a:rPr dirty="0" sz="1800" spc="-8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30" b="1">
                <a:solidFill>
                  <a:srgbClr val="333E50"/>
                </a:solidFill>
                <a:latin typeface="Tahoma"/>
                <a:cs typeface="Tahoma"/>
              </a:rPr>
              <a:t>cabin</a:t>
            </a:r>
            <a:r>
              <a:rPr dirty="0" sz="1800" spc="-5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40" b="1">
                <a:solidFill>
                  <a:srgbClr val="333E50"/>
                </a:solidFill>
                <a:latin typeface="Tahoma"/>
                <a:cs typeface="Tahoma"/>
              </a:rPr>
              <a:t>with </a:t>
            </a:r>
            <a:r>
              <a:rPr dirty="0" sz="1800" spc="-509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35" b="1">
                <a:solidFill>
                  <a:srgbClr val="333E50"/>
                </a:solidFill>
                <a:latin typeface="Tahoma"/>
                <a:cs typeface="Tahoma"/>
              </a:rPr>
              <a:t>Car</a:t>
            </a:r>
            <a:r>
              <a:rPr dirty="0" sz="1800" spc="-5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45" b="1">
                <a:solidFill>
                  <a:srgbClr val="333E50"/>
                </a:solidFill>
                <a:latin typeface="Tahoma"/>
                <a:cs typeface="Tahoma"/>
              </a:rPr>
              <a:t>like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05" b="1">
                <a:solidFill>
                  <a:srgbClr val="333E50"/>
                </a:solidFill>
                <a:latin typeface="Tahoma"/>
                <a:cs typeface="Tahoma"/>
              </a:rPr>
              <a:t>interiors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776" y="4805159"/>
            <a:ext cx="2712720" cy="561340"/>
            <a:chOff x="112776" y="4805159"/>
            <a:chExt cx="2712720" cy="5613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6" y="4823434"/>
              <a:ext cx="2584704" cy="4587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6" y="4805159"/>
              <a:ext cx="2712720" cy="5608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0500" y="4850892"/>
              <a:ext cx="2494915" cy="368935"/>
            </a:xfrm>
            <a:custGeom>
              <a:avLst/>
              <a:gdLst/>
              <a:ahLst/>
              <a:cxnLst/>
              <a:rect l="l" t="t" r="r" b="b"/>
              <a:pathLst>
                <a:path w="2494915" h="368935">
                  <a:moveTo>
                    <a:pt x="2494788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494788" y="368807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90500" y="4850891"/>
            <a:ext cx="2494915" cy="368935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35"/>
              </a:spcBef>
            </a:pPr>
            <a:r>
              <a:rPr dirty="0" sz="1800" spc="-130" b="1">
                <a:solidFill>
                  <a:srgbClr val="333E50"/>
                </a:solidFill>
                <a:latin typeface="Tahoma"/>
                <a:cs typeface="Tahoma"/>
              </a:rPr>
              <a:t>Bes</a:t>
            </a:r>
            <a:r>
              <a:rPr dirty="0" sz="1800" spc="-85" b="1">
                <a:solidFill>
                  <a:srgbClr val="333E50"/>
                </a:solidFill>
                <a:latin typeface="Tahoma"/>
                <a:cs typeface="Tahoma"/>
              </a:rPr>
              <a:t>t</a:t>
            </a:r>
            <a:r>
              <a:rPr dirty="0" sz="1800" spc="-4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95" b="1">
                <a:solidFill>
                  <a:srgbClr val="333E50"/>
                </a:solidFill>
                <a:latin typeface="Tahoma"/>
                <a:cs typeface="Tahoma"/>
              </a:rPr>
              <a:t>in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20" b="1">
                <a:solidFill>
                  <a:srgbClr val="333E50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333E50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15" b="1">
                <a:solidFill>
                  <a:srgbClr val="333E50"/>
                </a:solidFill>
                <a:latin typeface="Tahoma"/>
                <a:cs typeface="Tahoma"/>
              </a:rPr>
              <a:t>Mileage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3255" y="2058923"/>
            <a:ext cx="2585085" cy="1109980"/>
            <a:chOff x="143255" y="2058923"/>
            <a:chExt cx="2585085" cy="110998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55" y="2077224"/>
              <a:ext cx="2584704" cy="101344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955" y="2058923"/>
              <a:ext cx="2180844" cy="11094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0499" y="2104643"/>
              <a:ext cx="2494915" cy="923925"/>
            </a:xfrm>
            <a:custGeom>
              <a:avLst/>
              <a:gdLst/>
              <a:ahLst/>
              <a:cxnLst/>
              <a:rect l="l" t="t" r="r" b="b"/>
              <a:pathLst>
                <a:path w="2494915" h="923925">
                  <a:moveTo>
                    <a:pt x="2494788" y="0"/>
                  </a:moveTo>
                  <a:lnTo>
                    <a:pt x="0" y="0"/>
                  </a:lnTo>
                  <a:lnTo>
                    <a:pt x="0" y="923543"/>
                  </a:lnTo>
                  <a:lnTo>
                    <a:pt x="2494788" y="923543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0500" y="2104644"/>
            <a:ext cx="2494915" cy="923925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ctr" marL="398780" marR="325755">
              <a:lnSpc>
                <a:spcPct val="100000"/>
              </a:lnSpc>
              <a:spcBef>
                <a:spcPts val="325"/>
              </a:spcBef>
            </a:pPr>
            <a:r>
              <a:rPr dirty="0" sz="1800" spc="-35" b="1">
                <a:solidFill>
                  <a:srgbClr val="333E50"/>
                </a:solidFill>
                <a:latin typeface="Tahoma"/>
                <a:cs typeface="Tahoma"/>
              </a:rPr>
              <a:t>Offered</a:t>
            </a:r>
            <a:r>
              <a:rPr dirty="0" sz="1800" spc="-5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95" b="1">
                <a:solidFill>
                  <a:srgbClr val="333E50"/>
                </a:solidFill>
                <a:latin typeface="Tahoma"/>
                <a:cs typeface="Tahoma"/>
              </a:rPr>
              <a:t>in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40" b="1">
                <a:solidFill>
                  <a:srgbClr val="333E50"/>
                </a:solidFill>
                <a:latin typeface="Tahoma"/>
                <a:cs typeface="Tahoma"/>
              </a:rPr>
              <a:t>9.15T,  </a:t>
            </a:r>
            <a:r>
              <a:rPr dirty="0" sz="1800" spc="-165" b="1">
                <a:solidFill>
                  <a:srgbClr val="333E50"/>
                </a:solidFill>
                <a:latin typeface="Tahoma"/>
                <a:cs typeface="Tahoma"/>
              </a:rPr>
              <a:t>10.25</a:t>
            </a:r>
            <a:r>
              <a:rPr dirty="0" sz="1800" spc="-170" b="1">
                <a:solidFill>
                  <a:srgbClr val="333E50"/>
                </a:solidFill>
                <a:latin typeface="Tahoma"/>
                <a:cs typeface="Tahoma"/>
              </a:rPr>
              <a:t>T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85" b="1">
                <a:solidFill>
                  <a:srgbClr val="333E50"/>
                </a:solidFill>
                <a:latin typeface="Tahoma"/>
                <a:cs typeface="Tahoma"/>
              </a:rPr>
              <a:t>&amp;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45" b="1">
                <a:solidFill>
                  <a:srgbClr val="333E50"/>
                </a:solidFill>
                <a:latin typeface="Tahoma"/>
                <a:cs typeface="Tahoma"/>
              </a:rPr>
              <a:t>11.28T  </a:t>
            </a:r>
            <a:r>
              <a:rPr dirty="0" sz="1800" spc="-45" b="1">
                <a:solidFill>
                  <a:srgbClr val="333E50"/>
                </a:solidFill>
                <a:latin typeface="Tahoma"/>
                <a:cs typeface="Tahoma"/>
              </a:rPr>
              <a:t>GVWs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56076" y="1238999"/>
            <a:ext cx="4875530" cy="561340"/>
            <a:chOff x="3656076" y="1238999"/>
            <a:chExt cx="4875530" cy="56134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6076" y="1257274"/>
              <a:ext cx="4875276" cy="4587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8100" y="1238999"/>
              <a:ext cx="4617720" cy="5608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03320" y="1284731"/>
              <a:ext cx="4785360" cy="368935"/>
            </a:xfrm>
            <a:custGeom>
              <a:avLst/>
              <a:gdLst/>
              <a:ahLst/>
              <a:cxnLst/>
              <a:rect l="l" t="t" r="r" b="b"/>
              <a:pathLst>
                <a:path w="4785359" h="368935">
                  <a:moveTo>
                    <a:pt x="478536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785360" y="368808"/>
                  </a:lnTo>
                  <a:lnTo>
                    <a:pt x="4785360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703320" y="1284732"/>
            <a:ext cx="4785360" cy="368935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325120">
              <a:lnSpc>
                <a:spcPct val="100000"/>
              </a:lnSpc>
              <a:spcBef>
                <a:spcPts val="320"/>
              </a:spcBef>
            </a:pPr>
            <a:r>
              <a:rPr dirty="0" sz="1800" spc="-130" b="1">
                <a:solidFill>
                  <a:srgbClr val="333E50"/>
                </a:solidFill>
                <a:latin typeface="Tahoma"/>
                <a:cs typeface="Tahoma"/>
              </a:rPr>
              <a:t>Bes</a:t>
            </a:r>
            <a:r>
              <a:rPr dirty="0" sz="1800" spc="-85" b="1">
                <a:solidFill>
                  <a:srgbClr val="333E50"/>
                </a:solidFill>
                <a:latin typeface="Tahoma"/>
                <a:cs typeface="Tahoma"/>
              </a:rPr>
              <a:t>t</a:t>
            </a:r>
            <a:r>
              <a:rPr dirty="0" sz="1800" spc="-4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95" b="1">
                <a:solidFill>
                  <a:srgbClr val="333E50"/>
                </a:solidFill>
                <a:latin typeface="Tahoma"/>
                <a:cs typeface="Tahoma"/>
              </a:rPr>
              <a:t>in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20" b="1">
                <a:solidFill>
                  <a:srgbClr val="333E50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333E50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50" b="1">
                <a:solidFill>
                  <a:srgbClr val="333E50"/>
                </a:solidFill>
                <a:latin typeface="Tahoma"/>
                <a:cs typeface="Tahoma"/>
              </a:rPr>
              <a:t>Comfort,</a:t>
            </a:r>
            <a:r>
              <a:rPr dirty="0" sz="1800" spc="-5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85" b="1">
                <a:solidFill>
                  <a:srgbClr val="333E50"/>
                </a:solidFill>
                <a:latin typeface="Tahoma"/>
                <a:cs typeface="Tahoma"/>
              </a:rPr>
              <a:t>Tiltable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333E50"/>
                </a:solidFill>
                <a:latin typeface="Tahoma"/>
                <a:cs typeface="Tahoma"/>
              </a:rPr>
              <a:t>Steering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201911" y="2058923"/>
            <a:ext cx="2775585" cy="1384300"/>
            <a:chOff x="9201911" y="2058923"/>
            <a:chExt cx="2775585" cy="138430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1911" y="2077211"/>
              <a:ext cx="2775204" cy="12893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1075" y="2058923"/>
              <a:ext cx="2499360" cy="13837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249155" y="2104643"/>
              <a:ext cx="2685415" cy="1199515"/>
            </a:xfrm>
            <a:custGeom>
              <a:avLst/>
              <a:gdLst/>
              <a:ahLst/>
              <a:cxnLst/>
              <a:rect l="l" t="t" r="r" b="b"/>
              <a:pathLst>
                <a:path w="2685415" h="1199514">
                  <a:moveTo>
                    <a:pt x="2685288" y="0"/>
                  </a:moveTo>
                  <a:lnTo>
                    <a:pt x="0" y="0"/>
                  </a:lnTo>
                  <a:lnTo>
                    <a:pt x="0" y="1199388"/>
                  </a:lnTo>
                  <a:lnTo>
                    <a:pt x="2685288" y="1199388"/>
                  </a:lnTo>
                  <a:lnTo>
                    <a:pt x="2685288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9249156" y="2104644"/>
            <a:ext cx="2685415" cy="1199515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ctr" marL="303530" marR="292100">
              <a:lnSpc>
                <a:spcPct val="100000"/>
              </a:lnSpc>
              <a:spcBef>
                <a:spcPts val="325"/>
              </a:spcBef>
            </a:pPr>
            <a:r>
              <a:rPr dirty="0" sz="1800" spc="-130" b="1">
                <a:solidFill>
                  <a:srgbClr val="333E50"/>
                </a:solidFill>
                <a:latin typeface="Tahoma"/>
                <a:cs typeface="Tahoma"/>
              </a:rPr>
              <a:t>Bes</a:t>
            </a:r>
            <a:r>
              <a:rPr dirty="0" sz="1800" spc="-85" b="1">
                <a:solidFill>
                  <a:srgbClr val="333E50"/>
                </a:solidFill>
                <a:latin typeface="Tahoma"/>
                <a:cs typeface="Tahoma"/>
              </a:rPr>
              <a:t>t</a:t>
            </a:r>
            <a:r>
              <a:rPr dirty="0" sz="1800" spc="-4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95" b="1">
                <a:solidFill>
                  <a:srgbClr val="333E50"/>
                </a:solidFill>
                <a:latin typeface="Tahoma"/>
                <a:cs typeface="Tahoma"/>
              </a:rPr>
              <a:t>in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20" b="1">
                <a:solidFill>
                  <a:srgbClr val="333E50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333E50"/>
                </a:solidFill>
                <a:latin typeface="Tahoma"/>
                <a:cs typeface="Tahoma"/>
              </a:rPr>
              <a:t>s</a:t>
            </a:r>
            <a:r>
              <a:rPr dirty="0" sz="1800" spc="-3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40" b="1">
                <a:solidFill>
                  <a:srgbClr val="333E50"/>
                </a:solidFill>
                <a:latin typeface="Tahoma"/>
                <a:cs typeface="Tahoma"/>
              </a:rPr>
              <a:t>power  </a:t>
            </a:r>
            <a:r>
              <a:rPr dirty="0" sz="1800" spc="-140" b="1">
                <a:solidFill>
                  <a:srgbClr val="333E50"/>
                </a:solidFill>
                <a:latin typeface="Tahoma"/>
                <a:cs typeface="Tahoma"/>
              </a:rPr>
              <a:t>(140</a:t>
            </a:r>
            <a:r>
              <a:rPr dirty="0" sz="1800" spc="-1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55" b="1">
                <a:solidFill>
                  <a:srgbClr val="333E50"/>
                </a:solidFill>
                <a:latin typeface="Tahoma"/>
                <a:cs typeface="Tahoma"/>
              </a:rPr>
              <a:t>Hp</a:t>
            </a:r>
            <a:r>
              <a:rPr dirty="0" sz="1800" spc="-135" b="1">
                <a:solidFill>
                  <a:srgbClr val="333E50"/>
                </a:solidFill>
                <a:latin typeface="Tahoma"/>
                <a:cs typeface="Tahoma"/>
              </a:rPr>
              <a:t>)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95" b="1">
                <a:solidFill>
                  <a:srgbClr val="333E50"/>
                </a:solidFill>
                <a:latin typeface="Tahoma"/>
                <a:cs typeface="Tahoma"/>
              </a:rPr>
              <a:t>from</a:t>
            </a:r>
            <a:endParaRPr sz="1800">
              <a:latin typeface="Tahoma"/>
              <a:cs typeface="Tahoma"/>
            </a:endParaRPr>
          </a:p>
          <a:p>
            <a:pPr algn="ctr" marL="3175">
              <a:lnSpc>
                <a:spcPct val="100000"/>
              </a:lnSpc>
            </a:pPr>
            <a:r>
              <a:rPr dirty="0" sz="1800" spc="-140" b="1">
                <a:solidFill>
                  <a:srgbClr val="333E50"/>
                </a:solidFill>
                <a:latin typeface="Tahoma"/>
                <a:cs typeface="Tahoma"/>
              </a:rPr>
              <a:t>4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5" b="1">
                <a:solidFill>
                  <a:srgbClr val="333E50"/>
                </a:solidFill>
                <a:latin typeface="Tahoma"/>
                <a:cs typeface="Tahoma"/>
              </a:rPr>
              <a:t>Cyli</a:t>
            </a:r>
            <a:r>
              <a:rPr dirty="0" sz="1800" spc="-30" b="1">
                <a:solidFill>
                  <a:srgbClr val="333E50"/>
                </a:solidFill>
                <a:latin typeface="Tahoma"/>
                <a:cs typeface="Tahoma"/>
              </a:rPr>
              <a:t>n</a:t>
            </a:r>
            <a:r>
              <a:rPr dirty="0" sz="1800" spc="-30" b="1">
                <a:solidFill>
                  <a:srgbClr val="333E50"/>
                </a:solidFill>
                <a:latin typeface="Tahoma"/>
                <a:cs typeface="Tahoma"/>
              </a:rPr>
              <a:t>de</a:t>
            </a:r>
            <a:r>
              <a:rPr dirty="0" sz="1800" spc="-20" b="1">
                <a:solidFill>
                  <a:srgbClr val="333E50"/>
                </a:solidFill>
                <a:latin typeface="Tahoma"/>
                <a:cs typeface="Tahoma"/>
              </a:rPr>
              <a:t>r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229" b="1">
                <a:solidFill>
                  <a:srgbClr val="333E50"/>
                </a:solidFill>
                <a:latin typeface="Tahoma"/>
                <a:cs typeface="Tahoma"/>
              </a:rPr>
              <a:t>Z</a:t>
            </a:r>
            <a:r>
              <a:rPr dirty="0" sz="1800" spc="-130" b="1">
                <a:solidFill>
                  <a:srgbClr val="333E50"/>
                </a:solidFill>
                <a:latin typeface="Tahoma"/>
                <a:cs typeface="Tahoma"/>
              </a:rPr>
              <a:t>D30</a:t>
            </a:r>
            <a:endParaRPr sz="1800">
              <a:latin typeface="Tahoma"/>
              <a:cs typeface="Tahoma"/>
            </a:endParaRPr>
          </a:p>
          <a:p>
            <a:pPr algn="ctr" marL="3810">
              <a:lnSpc>
                <a:spcPct val="100000"/>
              </a:lnSpc>
            </a:pPr>
            <a:r>
              <a:rPr dirty="0" sz="1800" spc="-80" b="1">
                <a:solidFill>
                  <a:srgbClr val="333E50"/>
                </a:solidFill>
                <a:latin typeface="Tahoma"/>
                <a:cs typeface="Tahoma"/>
              </a:rPr>
              <a:t>TCIC</a:t>
            </a:r>
            <a:r>
              <a:rPr dirty="0" sz="1800" spc="-5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5" b="1">
                <a:solidFill>
                  <a:srgbClr val="333E50"/>
                </a:solidFill>
                <a:latin typeface="Tahoma"/>
                <a:cs typeface="Tahoma"/>
              </a:rPr>
              <a:t>engine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201911" y="4898135"/>
            <a:ext cx="2775585" cy="835660"/>
            <a:chOff x="9201911" y="4898135"/>
            <a:chExt cx="2775585" cy="83566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01911" y="4916423"/>
              <a:ext cx="2775204" cy="7360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4979" y="4898135"/>
              <a:ext cx="2511552" cy="83516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249155" y="4943855"/>
              <a:ext cx="2685415" cy="646430"/>
            </a:xfrm>
            <a:custGeom>
              <a:avLst/>
              <a:gdLst/>
              <a:ahLst/>
              <a:cxnLst/>
              <a:rect l="l" t="t" r="r" b="b"/>
              <a:pathLst>
                <a:path w="2685415" h="646429">
                  <a:moveTo>
                    <a:pt x="2685288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2685288" y="646176"/>
                  </a:lnTo>
                  <a:lnTo>
                    <a:pt x="2685288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9249156" y="4943855"/>
            <a:ext cx="2685415" cy="646430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568960" marR="287020" indent="-271780">
              <a:lnSpc>
                <a:spcPct val="100000"/>
              </a:lnSpc>
              <a:spcBef>
                <a:spcPts val="330"/>
              </a:spcBef>
            </a:pPr>
            <a:r>
              <a:rPr dirty="0" sz="1800" spc="-165" b="1">
                <a:solidFill>
                  <a:srgbClr val="333E50"/>
                </a:solidFill>
                <a:latin typeface="Tahoma"/>
                <a:cs typeface="Tahoma"/>
              </a:rPr>
              <a:t>14ft</a:t>
            </a:r>
            <a:r>
              <a:rPr dirty="0" sz="1800" spc="-100" b="1">
                <a:solidFill>
                  <a:srgbClr val="333E50"/>
                </a:solidFill>
                <a:latin typeface="Tahoma"/>
                <a:cs typeface="Tahoma"/>
              </a:rPr>
              <a:t>,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65" b="1">
                <a:solidFill>
                  <a:srgbClr val="333E50"/>
                </a:solidFill>
                <a:latin typeface="Tahoma"/>
                <a:cs typeface="Tahoma"/>
              </a:rPr>
              <a:t>17ft</a:t>
            </a:r>
            <a:r>
              <a:rPr dirty="0" sz="1800" spc="-100" b="1">
                <a:solidFill>
                  <a:srgbClr val="333E5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85" b="1">
                <a:solidFill>
                  <a:srgbClr val="333E50"/>
                </a:solidFill>
                <a:latin typeface="Tahoma"/>
                <a:cs typeface="Tahoma"/>
              </a:rPr>
              <a:t>20f</a:t>
            </a:r>
            <a:r>
              <a:rPr dirty="0" sz="1800" spc="-135" b="1">
                <a:solidFill>
                  <a:srgbClr val="333E50"/>
                </a:solidFill>
                <a:latin typeface="Tahoma"/>
                <a:cs typeface="Tahoma"/>
              </a:rPr>
              <a:t>t</a:t>
            </a:r>
            <a:r>
              <a:rPr dirty="0" sz="1800" spc="-2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85" b="1">
                <a:solidFill>
                  <a:srgbClr val="333E50"/>
                </a:solidFill>
                <a:latin typeface="Tahoma"/>
                <a:cs typeface="Tahoma"/>
              </a:rPr>
              <a:t>&amp;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50" b="1">
                <a:solidFill>
                  <a:srgbClr val="333E50"/>
                </a:solidFill>
                <a:latin typeface="Tahoma"/>
                <a:cs typeface="Tahoma"/>
              </a:rPr>
              <a:t>22ft  </a:t>
            </a:r>
            <a:r>
              <a:rPr dirty="0" sz="1800" spc="-5" b="1">
                <a:solidFill>
                  <a:srgbClr val="333E50"/>
                </a:solidFill>
                <a:latin typeface="Tahoma"/>
                <a:cs typeface="Tahoma"/>
              </a:rPr>
              <a:t>loading</a:t>
            </a:r>
            <a:r>
              <a:rPr dirty="0" sz="1800" spc="-5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35" b="1">
                <a:solidFill>
                  <a:srgbClr val="333E50"/>
                </a:solidFill>
                <a:latin typeface="Tahoma"/>
                <a:cs typeface="Tahoma"/>
              </a:rPr>
              <a:t>spans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201911" y="5902447"/>
            <a:ext cx="2775585" cy="835660"/>
            <a:chOff x="9201911" y="5902447"/>
            <a:chExt cx="2775585" cy="83566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01911" y="5920740"/>
              <a:ext cx="2775204" cy="7360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16211" y="5902447"/>
              <a:ext cx="2607563" cy="83516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249155" y="5948172"/>
              <a:ext cx="2685415" cy="646430"/>
            </a:xfrm>
            <a:custGeom>
              <a:avLst/>
              <a:gdLst/>
              <a:ahLst/>
              <a:cxnLst/>
              <a:rect l="l" t="t" r="r" b="b"/>
              <a:pathLst>
                <a:path w="2685415" h="646429">
                  <a:moveTo>
                    <a:pt x="2685288" y="0"/>
                  </a:moveTo>
                  <a:lnTo>
                    <a:pt x="0" y="0"/>
                  </a:lnTo>
                  <a:lnTo>
                    <a:pt x="0" y="646175"/>
                  </a:lnTo>
                  <a:lnTo>
                    <a:pt x="2685288" y="646175"/>
                  </a:lnTo>
                  <a:lnTo>
                    <a:pt x="2685288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9249156" y="5948171"/>
            <a:ext cx="2685415" cy="646430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42340" marR="238125" indent="-693420">
              <a:lnSpc>
                <a:spcPct val="100000"/>
              </a:lnSpc>
              <a:spcBef>
                <a:spcPts val="330"/>
              </a:spcBef>
            </a:pPr>
            <a:r>
              <a:rPr dirty="0" sz="1800" spc="-185" b="1">
                <a:solidFill>
                  <a:srgbClr val="333E50"/>
                </a:solidFill>
                <a:latin typeface="Tahoma"/>
                <a:cs typeface="Tahoma"/>
              </a:rPr>
              <a:t>90</a:t>
            </a:r>
            <a:r>
              <a:rPr dirty="0" sz="1800" spc="-160" b="1">
                <a:solidFill>
                  <a:srgbClr val="333E50"/>
                </a:solidFill>
                <a:latin typeface="Tahoma"/>
                <a:cs typeface="Tahoma"/>
              </a:rPr>
              <a:t>L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85" b="1">
                <a:solidFill>
                  <a:srgbClr val="333E50"/>
                </a:solidFill>
                <a:latin typeface="Tahoma"/>
                <a:cs typeface="Tahoma"/>
              </a:rPr>
              <a:t>&amp;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75" b="1">
                <a:solidFill>
                  <a:srgbClr val="333E50"/>
                </a:solidFill>
                <a:latin typeface="Tahoma"/>
                <a:cs typeface="Tahoma"/>
              </a:rPr>
              <a:t>185</a:t>
            </a:r>
            <a:r>
              <a:rPr dirty="0" sz="1800" spc="-155" b="1">
                <a:solidFill>
                  <a:srgbClr val="333E50"/>
                </a:solidFill>
                <a:latin typeface="Tahoma"/>
                <a:cs typeface="Tahoma"/>
              </a:rPr>
              <a:t>L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75" b="1">
                <a:solidFill>
                  <a:srgbClr val="333E50"/>
                </a:solidFill>
                <a:latin typeface="Tahoma"/>
                <a:cs typeface="Tahoma"/>
              </a:rPr>
              <a:t>Fuel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45" b="1">
                <a:solidFill>
                  <a:srgbClr val="333E50"/>
                </a:solidFill>
                <a:latin typeface="Tahoma"/>
                <a:cs typeface="Tahoma"/>
              </a:rPr>
              <a:t>tank  </a:t>
            </a:r>
            <a:r>
              <a:rPr dirty="0" sz="1800" spc="-65" b="1">
                <a:solidFill>
                  <a:srgbClr val="333E50"/>
                </a:solidFill>
                <a:latin typeface="Tahoma"/>
                <a:cs typeface="Tahoma"/>
              </a:rPr>
              <a:t>options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901440" y="5902454"/>
            <a:ext cx="4030979" cy="833755"/>
            <a:chOff x="3901440" y="5902454"/>
            <a:chExt cx="4030979" cy="833755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1440" y="5920739"/>
              <a:ext cx="4030979" cy="73609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46092" y="5902454"/>
              <a:ext cx="2804160" cy="83364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48684" y="5948171"/>
              <a:ext cx="3941445" cy="646430"/>
            </a:xfrm>
            <a:custGeom>
              <a:avLst/>
              <a:gdLst/>
              <a:ahLst/>
              <a:cxnLst/>
              <a:rect l="l" t="t" r="r" b="b"/>
              <a:pathLst>
                <a:path w="3941445" h="646429">
                  <a:moveTo>
                    <a:pt x="3941064" y="0"/>
                  </a:moveTo>
                  <a:lnTo>
                    <a:pt x="0" y="0"/>
                  </a:lnTo>
                  <a:lnTo>
                    <a:pt x="0" y="646175"/>
                  </a:lnTo>
                  <a:lnTo>
                    <a:pt x="3941064" y="646175"/>
                  </a:lnTo>
                  <a:lnTo>
                    <a:pt x="3941064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948684" y="5948171"/>
            <a:ext cx="3941445" cy="646430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1100455" marR="770890" indent="-323215">
              <a:lnSpc>
                <a:spcPts val="2150"/>
              </a:lnSpc>
              <a:spcBef>
                <a:spcPts val="409"/>
              </a:spcBef>
            </a:pPr>
            <a:r>
              <a:rPr dirty="0" sz="1800" spc="-140" b="1">
                <a:solidFill>
                  <a:srgbClr val="333E50"/>
                </a:solidFill>
                <a:latin typeface="Tahoma"/>
                <a:cs typeface="Tahoma"/>
              </a:rPr>
              <a:t>6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25" b="1">
                <a:solidFill>
                  <a:srgbClr val="333E50"/>
                </a:solidFill>
                <a:latin typeface="Tahoma"/>
                <a:cs typeface="Tahoma"/>
              </a:rPr>
              <a:t>speed</a:t>
            </a:r>
            <a:r>
              <a:rPr dirty="0" sz="1800" spc="-3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45" b="1">
                <a:solidFill>
                  <a:srgbClr val="333E50"/>
                </a:solidFill>
                <a:latin typeface="Tahoma"/>
                <a:cs typeface="Tahoma"/>
              </a:rPr>
              <a:t>overdriv</a:t>
            </a:r>
            <a:r>
              <a:rPr dirty="0" sz="1800" spc="-45" b="1">
                <a:solidFill>
                  <a:srgbClr val="333E50"/>
                </a:solidFill>
                <a:latin typeface="Tahoma"/>
                <a:cs typeface="Tahoma"/>
              </a:rPr>
              <a:t>e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10" b="1">
                <a:solidFill>
                  <a:srgbClr val="333E50"/>
                </a:solidFill>
                <a:latin typeface="Tahoma"/>
                <a:cs typeface="Tahoma"/>
              </a:rPr>
              <a:t>GB  </a:t>
            </a:r>
            <a:r>
              <a:rPr dirty="0" sz="1800" spc="-140" b="1">
                <a:solidFill>
                  <a:srgbClr val="333E50"/>
                </a:solidFill>
                <a:latin typeface="Tahoma"/>
                <a:cs typeface="Tahoma"/>
              </a:rPr>
              <a:t>with</a:t>
            </a:r>
            <a:r>
              <a:rPr dirty="0" sz="1800" spc="-4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120" b="1">
                <a:solidFill>
                  <a:srgbClr val="333E50"/>
                </a:solidFill>
                <a:latin typeface="Tahoma"/>
                <a:cs typeface="Tahoma"/>
              </a:rPr>
              <a:t>Ca</a:t>
            </a:r>
            <a:r>
              <a:rPr dirty="0" sz="1800" spc="125" b="1">
                <a:solidFill>
                  <a:srgbClr val="333E50"/>
                </a:solidFill>
                <a:latin typeface="Tahoma"/>
                <a:cs typeface="Tahoma"/>
              </a:rPr>
              <a:t>b</a:t>
            </a:r>
            <a:r>
              <a:rPr dirty="0" sz="1800" spc="-15" b="1">
                <a:solidFill>
                  <a:srgbClr val="333E50"/>
                </a:solidFill>
                <a:latin typeface="Tahoma"/>
                <a:cs typeface="Tahoma"/>
              </a:rPr>
              <a:t>le</a:t>
            </a:r>
            <a:r>
              <a:rPr dirty="0" sz="1800" spc="-3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40" b="1">
                <a:solidFill>
                  <a:srgbClr val="333E50"/>
                </a:solidFill>
                <a:latin typeface="Tahoma"/>
                <a:cs typeface="Tahoma"/>
              </a:rPr>
              <a:t>CSO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43255" y="3436620"/>
            <a:ext cx="2641600" cy="1109980"/>
            <a:chOff x="143255" y="3436620"/>
            <a:chExt cx="2641600" cy="110998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55" y="3450348"/>
              <a:ext cx="2584704" cy="101344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399" y="3436620"/>
              <a:ext cx="2631948" cy="110947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90499" y="3477768"/>
              <a:ext cx="2494915" cy="923925"/>
            </a:xfrm>
            <a:custGeom>
              <a:avLst/>
              <a:gdLst/>
              <a:ahLst/>
              <a:cxnLst/>
              <a:rect l="l" t="t" r="r" b="b"/>
              <a:pathLst>
                <a:path w="2494915" h="923925">
                  <a:moveTo>
                    <a:pt x="2494788" y="0"/>
                  </a:moveTo>
                  <a:lnTo>
                    <a:pt x="0" y="0"/>
                  </a:lnTo>
                  <a:lnTo>
                    <a:pt x="0" y="923543"/>
                  </a:lnTo>
                  <a:lnTo>
                    <a:pt x="2494788" y="923543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0500" y="3477767"/>
            <a:ext cx="2494915" cy="923925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algn="ctr" marL="140970" marR="132715" indent="63500">
              <a:lnSpc>
                <a:spcPct val="100000"/>
              </a:lnSpc>
              <a:spcBef>
                <a:spcPts val="365"/>
              </a:spcBef>
            </a:pPr>
            <a:r>
              <a:rPr dirty="0" sz="1800" spc="-130" b="1">
                <a:solidFill>
                  <a:srgbClr val="333E50"/>
                </a:solidFill>
                <a:latin typeface="Tahoma"/>
                <a:cs typeface="Tahoma"/>
              </a:rPr>
              <a:t>Bes</a:t>
            </a:r>
            <a:r>
              <a:rPr dirty="0" sz="1800" spc="-85" b="1">
                <a:solidFill>
                  <a:srgbClr val="333E50"/>
                </a:solidFill>
                <a:latin typeface="Tahoma"/>
                <a:cs typeface="Tahoma"/>
              </a:rPr>
              <a:t>t</a:t>
            </a:r>
            <a:r>
              <a:rPr dirty="0" sz="1800" spc="-4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95" b="1">
                <a:solidFill>
                  <a:srgbClr val="333E50"/>
                </a:solidFill>
                <a:latin typeface="Tahoma"/>
                <a:cs typeface="Tahoma"/>
              </a:rPr>
              <a:t>in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20" b="1">
                <a:solidFill>
                  <a:srgbClr val="333E50"/>
                </a:solidFill>
                <a:latin typeface="Tahoma"/>
                <a:cs typeface="Tahoma"/>
              </a:rPr>
              <a:t>class  </a:t>
            </a:r>
            <a:r>
              <a:rPr dirty="0" sz="1800" b="1">
                <a:solidFill>
                  <a:srgbClr val="333E50"/>
                </a:solidFill>
                <a:latin typeface="Tahoma"/>
                <a:cs typeface="Tahoma"/>
              </a:rPr>
              <a:t>Payload </a:t>
            </a:r>
            <a:r>
              <a:rPr dirty="0" sz="1800" spc="-25" b="1">
                <a:solidFill>
                  <a:srgbClr val="333E50"/>
                </a:solidFill>
                <a:latin typeface="Tahoma"/>
                <a:cs typeface="Tahoma"/>
              </a:rPr>
              <a:t>across </a:t>
            </a:r>
            <a:r>
              <a:rPr dirty="0" sz="1800" spc="-45" b="1">
                <a:solidFill>
                  <a:srgbClr val="333E50"/>
                </a:solidFill>
                <a:latin typeface="Tahoma"/>
                <a:cs typeface="Tahoma"/>
              </a:rPr>
              <a:t>all </a:t>
            </a:r>
            <a:r>
              <a:rPr dirty="0" sz="1800" spc="-140" b="1">
                <a:solidFill>
                  <a:srgbClr val="333E50"/>
                </a:solidFill>
                <a:latin typeface="Tahoma"/>
                <a:cs typeface="Tahoma"/>
              </a:rPr>
              <a:t>3 </a:t>
            </a:r>
            <a:r>
              <a:rPr dirty="0" sz="1800" spc="-52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20" b="1">
                <a:solidFill>
                  <a:srgbClr val="333E50"/>
                </a:solidFill>
                <a:latin typeface="Tahoma"/>
                <a:cs typeface="Tahoma"/>
              </a:rPr>
              <a:t>models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206483" y="3616452"/>
            <a:ext cx="2792095" cy="1109980"/>
            <a:chOff x="9206483" y="3616452"/>
            <a:chExt cx="2792095" cy="1109980"/>
          </a:xfrm>
        </p:grpSpPr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06483" y="3634752"/>
              <a:ext cx="2775204" cy="101344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0679" y="3616452"/>
              <a:ext cx="2747772" cy="110947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253727" y="3662172"/>
              <a:ext cx="2685415" cy="923925"/>
            </a:xfrm>
            <a:custGeom>
              <a:avLst/>
              <a:gdLst/>
              <a:ahLst/>
              <a:cxnLst/>
              <a:rect l="l" t="t" r="r" b="b"/>
              <a:pathLst>
                <a:path w="2685415" h="923925">
                  <a:moveTo>
                    <a:pt x="2685287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2685287" y="923544"/>
                  </a:lnTo>
                  <a:lnTo>
                    <a:pt x="2685287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9253728" y="3662171"/>
            <a:ext cx="2685415" cy="923925"/>
          </a:xfrm>
          <a:prstGeom prst="rect">
            <a:avLst/>
          </a:prstGeom>
          <a:ln w="9144">
            <a:solidFill>
              <a:srgbClr val="2929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algn="ctr" marL="177800" marR="167005">
              <a:lnSpc>
                <a:spcPct val="100000"/>
              </a:lnSpc>
              <a:spcBef>
                <a:spcPts val="330"/>
              </a:spcBef>
            </a:pPr>
            <a:r>
              <a:rPr dirty="0" sz="1800" spc="-15" b="1">
                <a:solidFill>
                  <a:srgbClr val="333E50"/>
                </a:solidFill>
                <a:latin typeface="Tahoma"/>
                <a:cs typeface="Tahoma"/>
              </a:rPr>
              <a:t>Parabolic</a:t>
            </a:r>
            <a:r>
              <a:rPr dirty="0" sz="1800" spc="-60" b="1">
                <a:solidFill>
                  <a:srgbClr val="333E50"/>
                </a:solidFill>
                <a:latin typeface="Tahoma"/>
                <a:cs typeface="Tahoma"/>
              </a:rPr>
              <a:t> suspension </a:t>
            </a:r>
            <a:r>
              <a:rPr dirty="0" sz="1800" spc="-515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5" b="1">
                <a:solidFill>
                  <a:srgbClr val="333E50"/>
                </a:solidFill>
                <a:latin typeface="Tahoma"/>
                <a:cs typeface="Tahoma"/>
              </a:rPr>
              <a:t>shock </a:t>
            </a:r>
            <a:r>
              <a:rPr dirty="0" sz="1800" spc="-45" b="1">
                <a:solidFill>
                  <a:srgbClr val="333E50"/>
                </a:solidFill>
                <a:latin typeface="Tahoma"/>
                <a:cs typeface="Tahoma"/>
              </a:rPr>
              <a:t>absorbers </a:t>
            </a:r>
            <a:r>
              <a:rPr dirty="0" sz="1800" spc="-120" b="1">
                <a:solidFill>
                  <a:srgbClr val="333E50"/>
                </a:solidFill>
                <a:latin typeface="Tahoma"/>
                <a:cs typeface="Tahoma"/>
              </a:rPr>
              <a:t>for </a:t>
            </a:r>
            <a:r>
              <a:rPr dirty="0" sz="1800" spc="-114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75" b="1">
                <a:solidFill>
                  <a:srgbClr val="333E50"/>
                </a:solidFill>
                <a:latin typeface="Tahoma"/>
                <a:cs typeface="Tahoma"/>
              </a:rPr>
              <a:t>better</a:t>
            </a:r>
            <a:r>
              <a:rPr dirty="0" sz="1800" spc="-45" b="1">
                <a:solidFill>
                  <a:srgbClr val="333E50"/>
                </a:solidFill>
                <a:latin typeface="Tahoma"/>
                <a:cs typeface="Tahoma"/>
              </a:rPr>
              <a:t> ride</a:t>
            </a:r>
            <a:r>
              <a:rPr dirty="0" sz="1800" spc="-30" b="1">
                <a:solidFill>
                  <a:srgbClr val="333E50"/>
                </a:solidFill>
                <a:latin typeface="Tahoma"/>
                <a:cs typeface="Tahoma"/>
              </a:rPr>
              <a:t> </a:t>
            </a:r>
            <a:r>
              <a:rPr dirty="0" sz="1800" spc="-55" b="1">
                <a:solidFill>
                  <a:srgbClr val="333E50"/>
                </a:solidFill>
                <a:latin typeface="Tahoma"/>
                <a:cs typeface="Tahoma"/>
              </a:rPr>
              <a:t>comfort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16251" y="946403"/>
            <a:ext cx="8615172" cy="5623560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552094" y="406400"/>
            <a:ext cx="72517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 spc="-5"/>
              <a:t>Partner</a:t>
            </a:r>
            <a:r>
              <a:rPr dirty="0" u="none" spc="-20"/>
              <a:t> </a:t>
            </a:r>
            <a:r>
              <a:rPr dirty="0" u="none" spc="-5"/>
              <a:t>Super</a:t>
            </a:r>
            <a:r>
              <a:rPr dirty="0" u="none" spc="-20"/>
              <a:t> </a:t>
            </a:r>
            <a:r>
              <a:rPr dirty="0" u="none" spc="-5"/>
              <a:t>Range</a:t>
            </a:r>
            <a:r>
              <a:rPr dirty="0" u="none"/>
              <a:t> -</a:t>
            </a:r>
            <a:r>
              <a:rPr dirty="0" u="none" spc="-15"/>
              <a:t> </a:t>
            </a:r>
            <a:r>
              <a:rPr dirty="0" u="none" spc="-5"/>
              <a:t>914,1014</a:t>
            </a:r>
            <a:r>
              <a:rPr dirty="0" u="none" spc="-20"/>
              <a:t> </a:t>
            </a:r>
            <a:r>
              <a:rPr dirty="0" u="none"/>
              <a:t>&amp;</a:t>
            </a:r>
            <a:r>
              <a:rPr dirty="0" u="none" spc="10"/>
              <a:t> </a:t>
            </a:r>
            <a:r>
              <a:rPr dirty="0" u="none" spc="-130"/>
              <a:t>1114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28" y="1255775"/>
            <a:ext cx="11966575" cy="5529580"/>
          </a:xfrm>
          <a:custGeom>
            <a:avLst/>
            <a:gdLst/>
            <a:ahLst/>
            <a:cxnLst/>
            <a:rect l="l" t="t" r="r" b="b"/>
            <a:pathLst>
              <a:path w="11966575" h="5529580">
                <a:moveTo>
                  <a:pt x="11044936" y="0"/>
                </a:moveTo>
                <a:lnTo>
                  <a:pt x="921524" y="0"/>
                </a:lnTo>
                <a:lnTo>
                  <a:pt x="874103" y="1199"/>
                </a:lnTo>
                <a:lnTo>
                  <a:pt x="827304" y="4758"/>
                </a:lnTo>
                <a:lnTo>
                  <a:pt x="781186" y="10619"/>
                </a:lnTo>
                <a:lnTo>
                  <a:pt x="735806" y="18723"/>
                </a:lnTo>
                <a:lnTo>
                  <a:pt x="691222" y="29014"/>
                </a:lnTo>
                <a:lnTo>
                  <a:pt x="647493" y="41433"/>
                </a:lnTo>
                <a:lnTo>
                  <a:pt x="604675" y="55922"/>
                </a:lnTo>
                <a:lnTo>
                  <a:pt x="562827" y="72423"/>
                </a:lnTo>
                <a:lnTo>
                  <a:pt x="522007" y="90879"/>
                </a:lnTo>
                <a:lnTo>
                  <a:pt x="482273" y="111231"/>
                </a:lnTo>
                <a:lnTo>
                  <a:pt x="443682" y="133421"/>
                </a:lnTo>
                <a:lnTo>
                  <a:pt x="406293" y="157392"/>
                </a:lnTo>
                <a:lnTo>
                  <a:pt x="370163" y="183085"/>
                </a:lnTo>
                <a:lnTo>
                  <a:pt x="335351" y="210444"/>
                </a:lnTo>
                <a:lnTo>
                  <a:pt x="301913" y="239408"/>
                </a:lnTo>
                <a:lnTo>
                  <a:pt x="269909" y="269922"/>
                </a:lnTo>
                <a:lnTo>
                  <a:pt x="239396" y="301927"/>
                </a:lnTo>
                <a:lnTo>
                  <a:pt x="210432" y="335364"/>
                </a:lnTo>
                <a:lnTo>
                  <a:pt x="183075" y="370177"/>
                </a:lnTo>
                <a:lnTo>
                  <a:pt x="157383" y="406306"/>
                </a:lnTo>
                <a:lnTo>
                  <a:pt x="133413" y="443695"/>
                </a:lnTo>
                <a:lnTo>
                  <a:pt x="111223" y="482285"/>
                </a:lnTo>
                <a:lnTo>
                  <a:pt x="90873" y="522019"/>
                </a:lnTo>
                <a:lnTo>
                  <a:pt x="72418" y="562838"/>
                </a:lnTo>
                <a:lnTo>
                  <a:pt x="55918" y="604684"/>
                </a:lnTo>
                <a:lnTo>
                  <a:pt x="41430" y="647500"/>
                </a:lnTo>
                <a:lnTo>
                  <a:pt x="29012" y="691227"/>
                </a:lnTo>
                <a:lnTo>
                  <a:pt x="18722" y="735808"/>
                </a:lnTo>
                <a:lnTo>
                  <a:pt x="10618" y="781185"/>
                </a:lnTo>
                <a:lnTo>
                  <a:pt x="4757" y="827300"/>
                </a:lnTo>
                <a:lnTo>
                  <a:pt x="1199" y="874095"/>
                </a:lnTo>
                <a:lnTo>
                  <a:pt x="0" y="921512"/>
                </a:lnTo>
                <a:lnTo>
                  <a:pt x="0" y="4607547"/>
                </a:lnTo>
                <a:lnTo>
                  <a:pt x="1199" y="4654968"/>
                </a:lnTo>
                <a:lnTo>
                  <a:pt x="4757" y="4701767"/>
                </a:lnTo>
                <a:lnTo>
                  <a:pt x="10618" y="4747885"/>
                </a:lnTo>
                <a:lnTo>
                  <a:pt x="18722" y="4793265"/>
                </a:lnTo>
                <a:lnTo>
                  <a:pt x="29012" y="4837849"/>
                </a:lnTo>
                <a:lnTo>
                  <a:pt x="41430" y="4881578"/>
                </a:lnTo>
                <a:lnTo>
                  <a:pt x="55918" y="4924396"/>
                </a:lnTo>
                <a:lnTo>
                  <a:pt x="72418" y="4966244"/>
                </a:lnTo>
                <a:lnTo>
                  <a:pt x="90873" y="5007064"/>
                </a:lnTo>
                <a:lnTo>
                  <a:pt x="111223" y="5046798"/>
                </a:lnTo>
                <a:lnTo>
                  <a:pt x="133413" y="5085389"/>
                </a:lnTo>
                <a:lnTo>
                  <a:pt x="157383" y="5122778"/>
                </a:lnTo>
                <a:lnTo>
                  <a:pt x="183075" y="5158907"/>
                </a:lnTo>
                <a:lnTo>
                  <a:pt x="210432" y="5193720"/>
                </a:lnTo>
                <a:lnTo>
                  <a:pt x="239396" y="5227157"/>
                </a:lnTo>
                <a:lnTo>
                  <a:pt x="269909" y="5259161"/>
                </a:lnTo>
                <a:lnTo>
                  <a:pt x="301913" y="5289674"/>
                </a:lnTo>
                <a:lnTo>
                  <a:pt x="335351" y="5318638"/>
                </a:lnTo>
                <a:lnTo>
                  <a:pt x="370163" y="5345995"/>
                </a:lnTo>
                <a:lnTo>
                  <a:pt x="406293" y="5371688"/>
                </a:lnTo>
                <a:lnTo>
                  <a:pt x="443682" y="5395657"/>
                </a:lnTo>
                <a:lnTo>
                  <a:pt x="482273" y="5417847"/>
                </a:lnTo>
                <a:lnTo>
                  <a:pt x="522007" y="5438197"/>
                </a:lnTo>
                <a:lnTo>
                  <a:pt x="562827" y="5456652"/>
                </a:lnTo>
                <a:lnTo>
                  <a:pt x="604675" y="5473152"/>
                </a:lnTo>
                <a:lnTo>
                  <a:pt x="647493" y="5487640"/>
                </a:lnTo>
                <a:lnTo>
                  <a:pt x="691222" y="5500058"/>
                </a:lnTo>
                <a:lnTo>
                  <a:pt x="735806" y="5510348"/>
                </a:lnTo>
                <a:lnTo>
                  <a:pt x="781186" y="5518452"/>
                </a:lnTo>
                <a:lnTo>
                  <a:pt x="827304" y="5524312"/>
                </a:lnTo>
                <a:lnTo>
                  <a:pt x="874103" y="5527871"/>
                </a:lnTo>
                <a:lnTo>
                  <a:pt x="921524" y="5529070"/>
                </a:lnTo>
                <a:lnTo>
                  <a:pt x="11044936" y="5529070"/>
                </a:lnTo>
                <a:lnTo>
                  <a:pt x="11092352" y="5527871"/>
                </a:lnTo>
                <a:lnTo>
                  <a:pt x="11139147" y="5524312"/>
                </a:lnTo>
                <a:lnTo>
                  <a:pt x="11185262" y="5518452"/>
                </a:lnTo>
                <a:lnTo>
                  <a:pt x="11230639" y="5510348"/>
                </a:lnTo>
                <a:lnTo>
                  <a:pt x="11275220" y="5500058"/>
                </a:lnTo>
                <a:lnTo>
                  <a:pt x="11318947" y="5487640"/>
                </a:lnTo>
                <a:lnTo>
                  <a:pt x="11361763" y="5473152"/>
                </a:lnTo>
                <a:lnTo>
                  <a:pt x="11403609" y="5456652"/>
                </a:lnTo>
                <a:lnTo>
                  <a:pt x="11444428" y="5438197"/>
                </a:lnTo>
                <a:lnTo>
                  <a:pt x="11484162" y="5417847"/>
                </a:lnTo>
                <a:lnTo>
                  <a:pt x="11522752" y="5395657"/>
                </a:lnTo>
                <a:lnTo>
                  <a:pt x="11560141" y="5371688"/>
                </a:lnTo>
                <a:lnTo>
                  <a:pt x="11596270" y="5345995"/>
                </a:lnTo>
                <a:lnTo>
                  <a:pt x="11631083" y="5318638"/>
                </a:lnTo>
                <a:lnTo>
                  <a:pt x="11664520" y="5289674"/>
                </a:lnTo>
                <a:lnTo>
                  <a:pt x="11696525" y="5259161"/>
                </a:lnTo>
                <a:lnTo>
                  <a:pt x="11727039" y="5227157"/>
                </a:lnTo>
                <a:lnTo>
                  <a:pt x="11756003" y="5193720"/>
                </a:lnTo>
                <a:lnTo>
                  <a:pt x="11783362" y="5158907"/>
                </a:lnTo>
                <a:lnTo>
                  <a:pt x="11809055" y="5122778"/>
                </a:lnTo>
                <a:lnTo>
                  <a:pt x="11833026" y="5085389"/>
                </a:lnTo>
                <a:lnTo>
                  <a:pt x="11855216" y="5046798"/>
                </a:lnTo>
                <a:lnTo>
                  <a:pt x="11875568" y="5007064"/>
                </a:lnTo>
                <a:lnTo>
                  <a:pt x="11894024" y="4966244"/>
                </a:lnTo>
                <a:lnTo>
                  <a:pt x="11910525" y="4924396"/>
                </a:lnTo>
                <a:lnTo>
                  <a:pt x="11925014" y="4881578"/>
                </a:lnTo>
                <a:lnTo>
                  <a:pt x="11937433" y="4837849"/>
                </a:lnTo>
                <a:lnTo>
                  <a:pt x="11947724" y="4793265"/>
                </a:lnTo>
                <a:lnTo>
                  <a:pt x="11955828" y="4747885"/>
                </a:lnTo>
                <a:lnTo>
                  <a:pt x="11961689" y="4701767"/>
                </a:lnTo>
                <a:lnTo>
                  <a:pt x="11965248" y="4654968"/>
                </a:lnTo>
                <a:lnTo>
                  <a:pt x="11966448" y="4607547"/>
                </a:lnTo>
                <a:lnTo>
                  <a:pt x="11966448" y="921512"/>
                </a:lnTo>
                <a:lnTo>
                  <a:pt x="11965248" y="874095"/>
                </a:lnTo>
                <a:lnTo>
                  <a:pt x="11961689" y="827300"/>
                </a:lnTo>
                <a:lnTo>
                  <a:pt x="11955828" y="781185"/>
                </a:lnTo>
                <a:lnTo>
                  <a:pt x="11947724" y="735808"/>
                </a:lnTo>
                <a:lnTo>
                  <a:pt x="11937433" y="691227"/>
                </a:lnTo>
                <a:lnTo>
                  <a:pt x="11925014" y="647500"/>
                </a:lnTo>
                <a:lnTo>
                  <a:pt x="11910525" y="604684"/>
                </a:lnTo>
                <a:lnTo>
                  <a:pt x="11894024" y="562838"/>
                </a:lnTo>
                <a:lnTo>
                  <a:pt x="11875568" y="522019"/>
                </a:lnTo>
                <a:lnTo>
                  <a:pt x="11855216" y="482285"/>
                </a:lnTo>
                <a:lnTo>
                  <a:pt x="11833026" y="443695"/>
                </a:lnTo>
                <a:lnTo>
                  <a:pt x="11809055" y="406306"/>
                </a:lnTo>
                <a:lnTo>
                  <a:pt x="11783362" y="370177"/>
                </a:lnTo>
                <a:lnTo>
                  <a:pt x="11756003" y="335364"/>
                </a:lnTo>
                <a:lnTo>
                  <a:pt x="11727039" y="301927"/>
                </a:lnTo>
                <a:lnTo>
                  <a:pt x="11696525" y="269922"/>
                </a:lnTo>
                <a:lnTo>
                  <a:pt x="11664520" y="239408"/>
                </a:lnTo>
                <a:lnTo>
                  <a:pt x="11631083" y="210444"/>
                </a:lnTo>
                <a:lnTo>
                  <a:pt x="11596270" y="183085"/>
                </a:lnTo>
                <a:lnTo>
                  <a:pt x="11560141" y="157392"/>
                </a:lnTo>
                <a:lnTo>
                  <a:pt x="11522752" y="133421"/>
                </a:lnTo>
                <a:lnTo>
                  <a:pt x="11484162" y="111231"/>
                </a:lnTo>
                <a:lnTo>
                  <a:pt x="11444428" y="90879"/>
                </a:lnTo>
                <a:lnTo>
                  <a:pt x="11403609" y="72423"/>
                </a:lnTo>
                <a:lnTo>
                  <a:pt x="11361763" y="55922"/>
                </a:lnTo>
                <a:lnTo>
                  <a:pt x="11318947" y="41433"/>
                </a:lnTo>
                <a:lnTo>
                  <a:pt x="11275220" y="29014"/>
                </a:lnTo>
                <a:lnTo>
                  <a:pt x="11230639" y="18723"/>
                </a:lnTo>
                <a:lnTo>
                  <a:pt x="11185262" y="10619"/>
                </a:lnTo>
                <a:lnTo>
                  <a:pt x="11139147" y="4758"/>
                </a:lnTo>
                <a:lnTo>
                  <a:pt x="11092352" y="1199"/>
                </a:lnTo>
                <a:lnTo>
                  <a:pt x="11044936" y="0"/>
                </a:lnTo>
                <a:close/>
              </a:path>
            </a:pathLst>
          </a:custGeom>
          <a:solidFill>
            <a:srgbClr val="6FA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70121" y="1597278"/>
            <a:ext cx="4601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5510" algn="l"/>
                <a:tab pos="3423920" algn="l"/>
              </a:tabLst>
            </a:pP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H</a:t>
            </a:r>
            <a:r>
              <a:rPr dirty="0" sz="2000" spc="-254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2000" spc="-26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G</a:t>
            </a:r>
            <a:r>
              <a:rPr dirty="0" sz="2000" spc="-26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H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dirty="0" sz="2000" spc="-26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2000" spc="-26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dirty="0" sz="2000" spc="-254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F</a:t>
            </a:r>
            <a:r>
              <a:rPr dirty="0" sz="2000" spc="-26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dirty="0" sz="2000" spc="-26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dirty="0" sz="2000" spc="-254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dirty="0" sz="2000" spc="-26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2000" spc="-254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N</a:t>
            </a:r>
            <a:r>
              <a:rPr dirty="0" sz="2000" spc="-254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C</a:t>
            </a:r>
            <a:r>
              <a:rPr dirty="0" sz="2000" spc="-254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2000" spc="-26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N</a:t>
            </a:r>
            <a:r>
              <a:rPr dirty="0" sz="2000" spc="-254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G</a:t>
            </a:r>
            <a:r>
              <a:rPr dirty="0" sz="2000" spc="-26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2000" spc="-26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N</a:t>
            </a:r>
            <a:r>
              <a:rPr dirty="0" sz="2000" spc="-254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" y="2124455"/>
            <a:ext cx="11637264" cy="45217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7270" y="4939893"/>
            <a:ext cx="6363970" cy="112331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6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High</a:t>
            </a:r>
            <a:r>
              <a:rPr dirty="0" sz="1600" spc="-2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performance</a:t>
            </a:r>
            <a:r>
              <a:rPr dirty="0" sz="1600" spc="2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iGen6</a:t>
            </a:r>
            <a:r>
              <a:rPr dirty="0" sz="1600" spc="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Engines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Higher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power</a:t>
            </a:r>
            <a:r>
              <a:rPr dirty="0" sz="1600" spc="2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(140</a:t>
            </a:r>
            <a:r>
              <a:rPr dirty="0" sz="1600" spc="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HP)</a:t>
            </a:r>
            <a:r>
              <a:rPr dirty="0" sz="1600" spc="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&amp;</a:t>
            </a:r>
            <a:r>
              <a:rPr dirty="0" sz="1600" spc="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High torque</a:t>
            </a:r>
            <a:r>
              <a:rPr dirty="0" sz="1600" spc="2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(360Nm)</a:t>
            </a:r>
            <a:r>
              <a:rPr dirty="0" sz="1600" spc="2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with</a:t>
            </a:r>
            <a:r>
              <a:rPr dirty="0" sz="1600" spc="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wider</a:t>
            </a:r>
            <a:r>
              <a:rPr dirty="0" sz="1600" spc="2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rpm</a:t>
            </a:r>
            <a:r>
              <a:rPr dirty="0" sz="1600" spc="2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range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Offers</a:t>
            </a:r>
            <a:r>
              <a:rPr dirty="0" sz="1600" spc="4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best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in</a:t>
            </a:r>
            <a:r>
              <a:rPr dirty="0" sz="1600" spc="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class</a:t>
            </a:r>
            <a:r>
              <a:rPr dirty="0" sz="1600" spc="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mileage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5%</a:t>
            </a:r>
            <a:r>
              <a:rPr dirty="0" sz="1600" spc="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better</a:t>
            </a:r>
            <a:r>
              <a:rPr dirty="0" sz="1600" spc="3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than</a:t>
            </a:r>
            <a:r>
              <a:rPr dirty="0" sz="1600" spc="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competition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models</a:t>
            </a:r>
            <a:endParaRPr sz="16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70356" y="2548254"/>
          <a:ext cx="7170420" cy="2411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4025"/>
                <a:gridCol w="2876550"/>
                <a:gridCol w="2549525"/>
              </a:tblGrid>
              <a:tr h="579120">
                <a:tc>
                  <a:txBody>
                    <a:bodyPr/>
                    <a:lstStyle/>
                    <a:p>
                      <a:pPr marL="422909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Parameter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719455" marR="669290" indent="609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ZD30 4-cylinder 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Diesel</a:t>
                      </a:r>
                      <a:r>
                        <a:rPr dirty="0" sz="16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BS6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Engine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Advantage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Engine</a:t>
                      </a:r>
                      <a:r>
                        <a:rPr dirty="0" sz="1600" spc="-8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250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869315" marR="859790" indent="-19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4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Cylinder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ZD30 </a:t>
                      </a:r>
                      <a:r>
                        <a:rPr dirty="0" sz="1400" spc="-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3.0L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TCIC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Diesel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i-Gen6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Proven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Japanese</a:t>
                      </a:r>
                      <a:r>
                        <a:rPr dirty="0" sz="14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Technology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917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16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6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valves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16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V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Better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fuel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efficiency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917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z="1600" spc="-7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6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140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HP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@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2750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rpm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Higher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Power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z="1600" spc="-7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8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6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600" spc="-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6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250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360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5">
                          <a:latin typeface="Calibri"/>
                          <a:cs typeface="Calibri"/>
                        </a:rPr>
                        <a:t>Nm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@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1350-2750rpm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16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070610" marR="210820" indent="-8509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Higher 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Torque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with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wide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rpm </a:t>
                      </a:r>
                      <a:r>
                        <a:rPr dirty="0" sz="1400" spc="-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range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3859" y="2415539"/>
            <a:ext cx="3621024" cy="314706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Best</a:t>
            </a:r>
            <a:r>
              <a:rPr dirty="0" spc="-20"/>
              <a:t> </a:t>
            </a:r>
            <a:r>
              <a:rPr dirty="0"/>
              <a:t>in class</a:t>
            </a:r>
            <a:r>
              <a:rPr dirty="0" spc="-10"/>
              <a:t> </a:t>
            </a:r>
            <a:r>
              <a:rPr dirty="0" spc="-5"/>
              <a:t>Engine</a:t>
            </a:r>
            <a:r>
              <a:rPr dirty="0" spc="-15"/>
              <a:t> </a:t>
            </a:r>
            <a:r>
              <a:rPr dirty="0" spc="-5"/>
              <a:t>Power</a:t>
            </a:r>
            <a:r>
              <a:rPr dirty="0" spc="-15"/>
              <a:t> </a:t>
            </a:r>
            <a:r>
              <a:rPr dirty="0" spc="-5"/>
              <a:t>and</a:t>
            </a:r>
            <a:r>
              <a:rPr dirty="0" spc="5"/>
              <a:t> </a:t>
            </a:r>
            <a:r>
              <a:rPr dirty="0" spc="-5"/>
              <a:t>Fuel</a:t>
            </a:r>
            <a:r>
              <a:rPr dirty="0" spc="-20"/>
              <a:t> </a:t>
            </a:r>
            <a:r>
              <a:rPr dirty="0" spc="-10"/>
              <a:t>Efficiency	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416" y="918972"/>
            <a:ext cx="8534400" cy="59390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094" y="406400"/>
            <a:ext cx="544131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/>
              <a:t>Stylish</a:t>
            </a:r>
            <a:r>
              <a:rPr dirty="0" u="none" spc="-30"/>
              <a:t> </a:t>
            </a:r>
            <a:r>
              <a:rPr dirty="0" u="none" spc="-5"/>
              <a:t>Cabin</a:t>
            </a:r>
            <a:r>
              <a:rPr dirty="0" u="none" spc="-10"/>
              <a:t> </a:t>
            </a:r>
            <a:r>
              <a:rPr dirty="0" u="none"/>
              <a:t>–</a:t>
            </a:r>
            <a:r>
              <a:rPr dirty="0" u="none" spc="-20"/>
              <a:t> </a:t>
            </a:r>
            <a:r>
              <a:rPr dirty="0" u="none" spc="-5"/>
              <a:t>Superior</a:t>
            </a:r>
            <a:r>
              <a:rPr dirty="0" u="none" spc="-15"/>
              <a:t> </a:t>
            </a:r>
            <a:r>
              <a:rPr dirty="0" u="none" spc="-5"/>
              <a:t>looks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595" y="1289303"/>
            <a:ext cx="5768340" cy="5529580"/>
          </a:xfrm>
          <a:custGeom>
            <a:avLst/>
            <a:gdLst/>
            <a:ahLst/>
            <a:cxnLst/>
            <a:rect l="l" t="t" r="r" b="b"/>
            <a:pathLst>
              <a:path w="5768340" h="5529580">
                <a:moveTo>
                  <a:pt x="4846828" y="0"/>
                </a:moveTo>
                <a:lnTo>
                  <a:pt x="921524" y="0"/>
                </a:lnTo>
                <a:lnTo>
                  <a:pt x="874103" y="1199"/>
                </a:lnTo>
                <a:lnTo>
                  <a:pt x="827304" y="4758"/>
                </a:lnTo>
                <a:lnTo>
                  <a:pt x="781186" y="10619"/>
                </a:lnTo>
                <a:lnTo>
                  <a:pt x="735806" y="18723"/>
                </a:lnTo>
                <a:lnTo>
                  <a:pt x="691222" y="29014"/>
                </a:lnTo>
                <a:lnTo>
                  <a:pt x="647493" y="41433"/>
                </a:lnTo>
                <a:lnTo>
                  <a:pt x="604675" y="55922"/>
                </a:lnTo>
                <a:lnTo>
                  <a:pt x="562827" y="72423"/>
                </a:lnTo>
                <a:lnTo>
                  <a:pt x="522007" y="90879"/>
                </a:lnTo>
                <a:lnTo>
                  <a:pt x="482273" y="111231"/>
                </a:lnTo>
                <a:lnTo>
                  <a:pt x="443682" y="133421"/>
                </a:lnTo>
                <a:lnTo>
                  <a:pt x="406293" y="157392"/>
                </a:lnTo>
                <a:lnTo>
                  <a:pt x="370163" y="183085"/>
                </a:lnTo>
                <a:lnTo>
                  <a:pt x="335351" y="210444"/>
                </a:lnTo>
                <a:lnTo>
                  <a:pt x="301913" y="239408"/>
                </a:lnTo>
                <a:lnTo>
                  <a:pt x="269909" y="269922"/>
                </a:lnTo>
                <a:lnTo>
                  <a:pt x="239396" y="301927"/>
                </a:lnTo>
                <a:lnTo>
                  <a:pt x="210432" y="335364"/>
                </a:lnTo>
                <a:lnTo>
                  <a:pt x="183075" y="370177"/>
                </a:lnTo>
                <a:lnTo>
                  <a:pt x="157383" y="406306"/>
                </a:lnTo>
                <a:lnTo>
                  <a:pt x="133413" y="443695"/>
                </a:lnTo>
                <a:lnTo>
                  <a:pt x="111223" y="482285"/>
                </a:lnTo>
                <a:lnTo>
                  <a:pt x="90873" y="522019"/>
                </a:lnTo>
                <a:lnTo>
                  <a:pt x="72418" y="562838"/>
                </a:lnTo>
                <a:lnTo>
                  <a:pt x="55918" y="604684"/>
                </a:lnTo>
                <a:lnTo>
                  <a:pt x="41430" y="647500"/>
                </a:lnTo>
                <a:lnTo>
                  <a:pt x="29012" y="691227"/>
                </a:lnTo>
                <a:lnTo>
                  <a:pt x="18722" y="735808"/>
                </a:lnTo>
                <a:lnTo>
                  <a:pt x="10618" y="781185"/>
                </a:lnTo>
                <a:lnTo>
                  <a:pt x="4757" y="827300"/>
                </a:lnTo>
                <a:lnTo>
                  <a:pt x="1199" y="874095"/>
                </a:lnTo>
                <a:lnTo>
                  <a:pt x="0" y="921512"/>
                </a:lnTo>
                <a:lnTo>
                  <a:pt x="0" y="4607547"/>
                </a:lnTo>
                <a:lnTo>
                  <a:pt x="1199" y="4654968"/>
                </a:lnTo>
                <a:lnTo>
                  <a:pt x="4757" y="4701767"/>
                </a:lnTo>
                <a:lnTo>
                  <a:pt x="10618" y="4747885"/>
                </a:lnTo>
                <a:lnTo>
                  <a:pt x="18722" y="4793265"/>
                </a:lnTo>
                <a:lnTo>
                  <a:pt x="29012" y="4837849"/>
                </a:lnTo>
                <a:lnTo>
                  <a:pt x="41430" y="4881578"/>
                </a:lnTo>
                <a:lnTo>
                  <a:pt x="55918" y="4924396"/>
                </a:lnTo>
                <a:lnTo>
                  <a:pt x="72418" y="4966244"/>
                </a:lnTo>
                <a:lnTo>
                  <a:pt x="90873" y="5007064"/>
                </a:lnTo>
                <a:lnTo>
                  <a:pt x="111223" y="5046798"/>
                </a:lnTo>
                <a:lnTo>
                  <a:pt x="133413" y="5085389"/>
                </a:lnTo>
                <a:lnTo>
                  <a:pt x="157383" y="5122778"/>
                </a:lnTo>
                <a:lnTo>
                  <a:pt x="183075" y="5158907"/>
                </a:lnTo>
                <a:lnTo>
                  <a:pt x="210432" y="5193720"/>
                </a:lnTo>
                <a:lnTo>
                  <a:pt x="239396" y="5227157"/>
                </a:lnTo>
                <a:lnTo>
                  <a:pt x="269909" y="5259161"/>
                </a:lnTo>
                <a:lnTo>
                  <a:pt x="301913" y="5289674"/>
                </a:lnTo>
                <a:lnTo>
                  <a:pt x="335351" y="5318638"/>
                </a:lnTo>
                <a:lnTo>
                  <a:pt x="370163" y="5345995"/>
                </a:lnTo>
                <a:lnTo>
                  <a:pt x="406293" y="5371688"/>
                </a:lnTo>
                <a:lnTo>
                  <a:pt x="443682" y="5395657"/>
                </a:lnTo>
                <a:lnTo>
                  <a:pt x="482273" y="5417847"/>
                </a:lnTo>
                <a:lnTo>
                  <a:pt x="522007" y="5438197"/>
                </a:lnTo>
                <a:lnTo>
                  <a:pt x="562827" y="5456652"/>
                </a:lnTo>
                <a:lnTo>
                  <a:pt x="604675" y="5473152"/>
                </a:lnTo>
                <a:lnTo>
                  <a:pt x="647493" y="5487640"/>
                </a:lnTo>
                <a:lnTo>
                  <a:pt x="691222" y="5500058"/>
                </a:lnTo>
                <a:lnTo>
                  <a:pt x="735806" y="5510348"/>
                </a:lnTo>
                <a:lnTo>
                  <a:pt x="781186" y="5518452"/>
                </a:lnTo>
                <a:lnTo>
                  <a:pt x="827304" y="5524312"/>
                </a:lnTo>
                <a:lnTo>
                  <a:pt x="874103" y="5527871"/>
                </a:lnTo>
                <a:lnTo>
                  <a:pt x="921524" y="5529070"/>
                </a:lnTo>
                <a:lnTo>
                  <a:pt x="4846828" y="5529070"/>
                </a:lnTo>
                <a:lnTo>
                  <a:pt x="4894244" y="5527871"/>
                </a:lnTo>
                <a:lnTo>
                  <a:pt x="4941039" y="5524312"/>
                </a:lnTo>
                <a:lnTo>
                  <a:pt x="4987154" y="5518452"/>
                </a:lnTo>
                <a:lnTo>
                  <a:pt x="5032531" y="5510348"/>
                </a:lnTo>
                <a:lnTo>
                  <a:pt x="5077112" y="5500058"/>
                </a:lnTo>
                <a:lnTo>
                  <a:pt x="5120839" y="5487640"/>
                </a:lnTo>
                <a:lnTo>
                  <a:pt x="5163655" y="5473152"/>
                </a:lnTo>
                <a:lnTo>
                  <a:pt x="5205501" y="5456652"/>
                </a:lnTo>
                <a:lnTo>
                  <a:pt x="5246320" y="5438197"/>
                </a:lnTo>
                <a:lnTo>
                  <a:pt x="5286054" y="5417847"/>
                </a:lnTo>
                <a:lnTo>
                  <a:pt x="5324644" y="5395657"/>
                </a:lnTo>
                <a:lnTo>
                  <a:pt x="5362033" y="5371688"/>
                </a:lnTo>
                <a:lnTo>
                  <a:pt x="5398162" y="5345995"/>
                </a:lnTo>
                <a:lnTo>
                  <a:pt x="5432975" y="5318638"/>
                </a:lnTo>
                <a:lnTo>
                  <a:pt x="5466412" y="5289674"/>
                </a:lnTo>
                <a:lnTo>
                  <a:pt x="5498417" y="5259161"/>
                </a:lnTo>
                <a:lnTo>
                  <a:pt x="5528931" y="5227157"/>
                </a:lnTo>
                <a:lnTo>
                  <a:pt x="5557895" y="5193720"/>
                </a:lnTo>
                <a:lnTo>
                  <a:pt x="5585254" y="5158907"/>
                </a:lnTo>
                <a:lnTo>
                  <a:pt x="5610947" y="5122778"/>
                </a:lnTo>
                <a:lnTo>
                  <a:pt x="5634918" y="5085389"/>
                </a:lnTo>
                <a:lnTo>
                  <a:pt x="5657108" y="5046798"/>
                </a:lnTo>
                <a:lnTo>
                  <a:pt x="5677460" y="5007064"/>
                </a:lnTo>
                <a:lnTo>
                  <a:pt x="5695916" y="4966244"/>
                </a:lnTo>
                <a:lnTo>
                  <a:pt x="5712417" y="4924396"/>
                </a:lnTo>
                <a:lnTo>
                  <a:pt x="5726906" y="4881578"/>
                </a:lnTo>
                <a:lnTo>
                  <a:pt x="5739325" y="4837849"/>
                </a:lnTo>
                <a:lnTo>
                  <a:pt x="5749616" y="4793265"/>
                </a:lnTo>
                <a:lnTo>
                  <a:pt x="5757720" y="4747885"/>
                </a:lnTo>
                <a:lnTo>
                  <a:pt x="5763581" y="4701767"/>
                </a:lnTo>
                <a:lnTo>
                  <a:pt x="5767140" y="4654968"/>
                </a:lnTo>
                <a:lnTo>
                  <a:pt x="5768340" y="4607547"/>
                </a:lnTo>
                <a:lnTo>
                  <a:pt x="5768340" y="921512"/>
                </a:lnTo>
                <a:lnTo>
                  <a:pt x="5767140" y="874095"/>
                </a:lnTo>
                <a:lnTo>
                  <a:pt x="5763581" y="827300"/>
                </a:lnTo>
                <a:lnTo>
                  <a:pt x="5757720" y="781185"/>
                </a:lnTo>
                <a:lnTo>
                  <a:pt x="5749616" y="735808"/>
                </a:lnTo>
                <a:lnTo>
                  <a:pt x="5739325" y="691227"/>
                </a:lnTo>
                <a:lnTo>
                  <a:pt x="5726906" y="647500"/>
                </a:lnTo>
                <a:lnTo>
                  <a:pt x="5712417" y="604684"/>
                </a:lnTo>
                <a:lnTo>
                  <a:pt x="5695916" y="562838"/>
                </a:lnTo>
                <a:lnTo>
                  <a:pt x="5677460" y="522019"/>
                </a:lnTo>
                <a:lnTo>
                  <a:pt x="5657108" y="482285"/>
                </a:lnTo>
                <a:lnTo>
                  <a:pt x="5634918" y="443695"/>
                </a:lnTo>
                <a:lnTo>
                  <a:pt x="5610947" y="406306"/>
                </a:lnTo>
                <a:lnTo>
                  <a:pt x="5585254" y="370177"/>
                </a:lnTo>
                <a:lnTo>
                  <a:pt x="5557895" y="335364"/>
                </a:lnTo>
                <a:lnTo>
                  <a:pt x="5528931" y="301927"/>
                </a:lnTo>
                <a:lnTo>
                  <a:pt x="5498417" y="269922"/>
                </a:lnTo>
                <a:lnTo>
                  <a:pt x="5466412" y="239408"/>
                </a:lnTo>
                <a:lnTo>
                  <a:pt x="5432975" y="210444"/>
                </a:lnTo>
                <a:lnTo>
                  <a:pt x="5398162" y="183085"/>
                </a:lnTo>
                <a:lnTo>
                  <a:pt x="5362033" y="157392"/>
                </a:lnTo>
                <a:lnTo>
                  <a:pt x="5324644" y="133421"/>
                </a:lnTo>
                <a:lnTo>
                  <a:pt x="5286054" y="111231"/>
                </a:lnTo>
                <a:lnTo>
                  <a:pt x="5246320" y="90879"/>
                </a:lnTo>
                <a:lnTo>
                  <a:pt x="5205501" y="72423"/>
                </a:lnTo>
                <a:lnTo>
                  <a:pt x="5163655" y="55922"/>
                </a:lnTo>
                <a:lnTo>
                  <a:pt x="5120839" y="41433"/>
                </a:lnTo>
                <a:lnTo>
                  <a:pt x="5077112" y="29014"/>
                </a:lnTo>
                <a:lnTo>
                  <a:pt x="5032531" y="18723"/>
                </a:lnTo>
                <a:lnTo>
                  <a:pt x="4987154" y="10619"/>
                </a:lnTo>
                <a:lnTo>
                  <a:pt x="4941039" y="4758"/>
                </a:lnTo>
                <a:lnTo>
                  <a:pt x="4894244" y="1199"/>
                </a:lnTo>
                <a:lnTo>
                  <a:pt x="4846828" y="0"/>
                </a:lnTo>
                <a:close/>
              </a:path>
            </a:pathLst>
          </a:custGeom>
          <a:solidFill>
            <a:srgbClr val="6FA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01155" y="1290827"/>
            <a:ext cx="5742940" cy="5529580"/>
          </a:xfrm>
          <a:custGeom>
            <a:avLst/>
            <a:gdLst/>
            <a:ahLst/>
            <a:cxnLst/>
            <a:rect l="l" t="t" r="r" b="b"/>
            <a:pathLst>
              <a:path w="5742940" h="5529580">
                <a:moveTo>
                  <a:pt x="4820920" y="0"/>
                </a:moveTo>
                <a:lnTo>
                  <a:pt x="921512" y="0"/>
                </a:lnTo>
                <a:lnTo>
                  <a:pt x="874095" y="1199"/>
                </a:lnTo>
                <a:lnTo>
                  <a:pt x="827300" y="4758"/>
                </a:lnTo>
                <a:lnTo>
                  <a:pt x="781185" y="10619"/>
                </a:lnTo>
                <a:lnTo>
                  <a:pt x="735808" y="18723"/>
                </a:lnTo>
                <a:lnTo>
                  <a:pt x="691227" y="29014"/>
                </a:lnTo>
                <a:lnTo>
                  <a:pt x="647500" y="41433"/>
                </a:lnTo>
                <a:lnTo>
                  <a:pt x="604684" y="55922"/>
                </a:lnTo>
                <a:lnTo>
                  <a:pt x="562838" y="72423"/>
                </a:lnTo>
                <a:lnTo>
                  <a:pt x="522019" y="90879"/>
                </a:lnTo>
                <a:lnTo>
                  <a:pt x="482285" y="111231"/>
                </a:lnTo>
                <a:lnTo>
                  <a:pt x="443695" y="133421"/>
                </a:lnTo>
                <a:lnTo>
                  <a:pt x="406306" y="157392"/>
                </a:lnTo>
                <a:lnTo>
                  <a:pt x="370177" y="183085"/>
                </a:lnTo>
                <a:lnTo>
                  <a:pt x="335364" y="210444"/>
                </a:lnTo>
                <a:lnTo>
                  <a:pt x="301927" y="239408"/>
                </a:lnTo>
                <a:lnTo>
                  <a:pt x="269922" y="269922"/>
                </a:lnTo>
                <a:lnTo>
                  <a:pt x="239408" y="301927"/>
                </a:lnTo>
                <a:lnTo>
                  <a:pt x="210444" y="335364"/>
                </a:lnTo>
                <a:lnTo>
                  <a:pt x="183085" y="370177"/>
                </a:lnTo>
                <a:lnTo>
                  <a:pt x="157392" y="406306"/>
                </a:lnTo>
                <a:lnTo>
                  <a:pt x="133421" y="443695"/>
                </a:lnTo>
                <a:lnTo>
                  <a:pt x="111231" y="482285"/>
                </a:lnTo>
                <a:lnTo>
                  <a:pt x="90879" y="522019"/>
                </a:lnTo>
                <a:lnTo>
                  <a:pt x="72423" y="562838"/>
                </a:lnTo>
                <a:lnTo>
                  <a:pt x="55922" y="604684"/>
                </a:lnTo>
                <a:lnTo>
                  <a:pt x="41433" y="647500"/>
                </a:lnTo>
                <a:lnTo>
                  <a:pt x="29014" y="691227"/>
                </a:lnTo>
                <a:lnTo>
                  <a:pt x="18723" y="735808"/>
                </a:lnTo>
                <a:lnTo>
                  <a:pt x="10619" y="781185"/>
                </a:lnTo>
                <a:lnTo>
                  <a:pt x="4758" y="827300"/>
                </a:lnTo>
                <a:lnTo>
                  <a:pt x="1199" y="874095"/>
                </a:lnTo>
                <a:lnTo>
                  <a:pt x="0" y="921512"/>
                </a:lnTo>
                <a:lnTo>
                  <a:pt x="0" y="4607547"/>
                </a:lnTo>
                <a:lnTo>
                  <a:pt x="1199" y="4654968"/>
                </a:lnTo>
                <a:lnTo>
                  <a:pt x="4758" y="4701767"/>
                </a:lnTo>
                <a:lnTo>
                  <a:pt x="10619" y="4747885"/>
                </a:lnTo>
                <a:lnTo>
                  <a:pt x="18723" y="4793265"/>
                </a:lnTo>
                <a:lnTo>
                  <a:pt x="29014" y="4837849"/>
                </a:lnTo>
                <a:lnTo>
                  <a:pt x="41433" y="4881578"/>
                </a:lnTo>
                <a:lnTo>
                  <a:pt x="55922" y="4924396"/>
                </a:lnTo>
                <a:lnTo>
                  <a:pt x="72423" y="4966244"/>
                </a:lnTo>
                <a:lnTo>
                  <a:pt x="90879" y="5007064"/>
                </a:lnTo>
                <a:lnTo>
                  <a:pt x="111231" y="5046798"/>
                </a:lnTo>
                <a:lnTo>
                  <a:pt x="133421" y="5085389"/>
                </a:lnTo>
                <a:lnTo>
                  <a:pt x="157392" y="5122778"/>
                </a:lnTo>
                <a:lnTo>
                  <a:pt x="183085" y="5158907"/>
                </a:lnTo>
                <a:lnTo>
                  <a:pt x="210444" y="5193720"/>
                </a:lnTo>
                <a:lnTo>
                  <a:pt x="239408" y="5227157"/>
                </a:lnTo>
                <a:lnTo>
                  <a:pt x="269922" y="5259161"/>
                </a:lnTo>
                <a:lnTo>
                  <a:pt x="301927" y="5289674"/>
                </a:lnTo>
                <a:lnTo>
                  <a:pt x="335364" y="5318638"/>
                </a:lnTo>
                <a:lnTo>
                  <a:pt x="370177" y="5345995"/>
                </a:lnTo>
                <a:lnTo>
                  <a:pt x="406306" y="5371688"/>
                </a:lnTo>
                <a:lnTo>
                  <a:pt x="443695" y="5395657"/>
                </a:lnTo>
                <a:lnTo>
                  <a:pt x="482285" y="5417847"/>
                </a:lnTo>
                <a:lnTo>
                  <a:pt x="522019" y="5438197"/>
                </a:lnTo>
                <a:lnTo>
                  <a:pt x="562838" y="5456652"/>
                </a:lnTo>
                <a:lnTo>
                  <a:pt x="604684" y="5473152"/>
                </a:lnTo>
                <a:lnTo>
                  <a:pt x="647500" y="5487640"/>
                </a:lnTo>
                <a:lnTo>
                  <a:pt x="691227" y="5500058"/>
                </a:lnTo>
                <a:lnTo>
                  <a:pt x="735808" y="5510348"/>
                </a:lnTo>
                <a:lnTo>
                  <a:pt x="781185" y="5518452"/>
                </a:lnTo>
                <a:lnTo>
                  <a:pt x="827300" y="5524312"/>
                </a:lnTo>
                <a:lnTo>
                  <a:pt x="874095" y="5527871"/>
                </a:lnTo>
                <a:lnTo>
                  <a:pt x="921512" y="5529070"/>
                </a:lnTo>
                <a:lnTo>
                  <a:pt x="4820920" y="5529070"/>
                </a:lnTo>
                <a:lnTo>
                  <a:pt x="4868336" y="5527871"/>
                </a:lnTo>
                <a:lnTo>
                  <a:pt x="4915131" y="5524312"/>
                </a:lnTo>
                <a:lnTo>
                  <a:pt x="4961246" y="5518452"/>
                </a:lnTo>
                <a:lnTo>
                  <a:pt x="5006623" y="5510348"/>
                </a:lnTo>
                <a:lnTo>
                  <a:pt x="5051204" y="5500058"/>
                </a:lnTo>
                <a:lnTo>
                  <a:pt x="5094931" y="5487640"/>
                </a:lnTo>
                <a:lnTo>
                  <a:pt x="5137747" y="5473152"/>
                </a:lnTo>
                <a:lnTo>
                  <a:pt x="5179593" y="5456652"/>
                </a:lnTo>
                <a:lnTo>
                  <a:pt x="5220412" y="5438197"/>
                </a:lnTo>
                <a:lnTo>
                  <a:pt x="5260146" y="5417847"/>
                </a:lnTo>
                <a:lnTo>
                  <a:pt x="5298736" y="5395657"/>
                </a:lnTo>
                <a:lnTo>
                  <a:pt x="5336125" y="5371688"/>
                </a:lnTo>
                <a:lnTo>
                  <a:pt x="5372254" y="5345995"/>
                </a:lnTo>
                <a:lnTo>
                  <a:pt x="5407067" y="5318638"/>
                </a:lnTo>
                <a:lnTo>
                  <a:pt x="5440504" y="5289674"/>
                </a:lnTo>
                <a:lnTo>
                  <a:pt x="5472509" y="5259161"/>
                </a:lnTo>
                <a:lnTo>
                  <a:pt x="5503023" y="5227157"/>
                </a:lnTo>
                <a:lnTo>
                  <a:pt x="5531987" y="5193720"/>
                </a:lnTo>
                <a:lnTo>
                  <a:pt x="5559346" y="5158907"/>
                </a:lnTo>
                <a:lnTo>
                  <a:pt x="5585039" y="5122778"/>
                </a:lnTo>
                <a:lnTo>
                  <a:pt x="5609010" y="5085389"/>
                </a:lnTo>
                <a:lnTo>
                  <a:pt x="5631200" y="5046798"/>
                </a:lnTo>
                <a:lnTo>
                  <a:pt x="5651552" y="5007064"/>
                </a:lnTo>
                <a:lnTo>
                  <a:pt x="5670008" y="4966244"/>
                </a:lnTo>
                <a:lnTo>
                  <a:pt x="5686509" y="4924396"/>
                </a:lnTo>
                <a:lnTo>
                  <a:pt x="5700998" y="4881578"/>
                </a:lnTo>
                <a:lnTo>
                  <a:pt x="5713417" y="4837849"/>
                </a:lnTo>
                <a:lnTo>
                  <a:pt x="5723708" y="4793265"/>
                </a:lnTo>
                <a:lnTo>
                  <a:pt x="5731812" y="4747885"/>
                </a:lnTo>
                <a:lnTo>
                  <a:pt x="5737673" y="4701767"/>
                </a:lnTo>
                <a:lnTo>
                  <a:pt x="5741232" y="4654968"/>
                </a:lnTo>
                <a:lnTo>
                  <a:pt x="5742432" y="4607547"/>
                </a:lnTo>
                <a:lnTo>
                  <a:pt x="5742432" y="921512"/>
                </a:lnTo>
                <a:lnTo>
                  <a:pt x="5741232" y="874095"/>
                </a:lnTo>
                <a:lnTo>
                  <a:pt x="5737673" y="827300"/>
                </a:lnTo>
                <a:lnTo>
                  <a:pt x="5731812" y="781185"/>
                </a:lnTo>
                <a:lnTo>
                  <a:pt x="5723708" y="735808"/>
                </a:lnTo>
                <a:lnTo>
                  <a:pt x="5713417" y="691227"/>
                </a:lnTo>
                <a:lnTo>
                  <a:pt x="5700998" y="647500"/>
                </a:lnTo>
                <a:lnTo>
                  <a:pt x="5686509" y="604684"/>
                </a:lnTo>
                <a:lnTo>
                  <a:pt x="5670008" y="562838"/>
                </a:lnTo>
                <a:lnTo>
                  <a:pt x="5651552" y="522019"/>
                </a:lnTo>
                <a:lnTo>
                  <a:pt x="5631200" y="482285"/>
                </a:lnTo>
                <a:lnTo>
                  <a:pt x="5609010" y="443695"/>
                </a:lnTo>
                <a:lnTo>
                  <a:pt x="5585039" y="406306"/>
                </a:lnTo>
                <a:lnTo>
                  <a:pt x="5559346" y="370177"/>
                </a:lnTo>
                <a:lnTo>
                  <a:pt x="5531987" y="335364"/>
                </a:lnTo>
                <a:lnTo>
                  <a:pt x="5503023" y="301927"/>
                </a:lnTo>
                <a:lnTo>
                  <a:pt x="5472509" y="269922"/>
                </a:lnTo>
                <a:lnTo>
                  <a:pt x="5440504" y="239408"/>
                </a:lnTo>
                <a:lnTo>
                  <a:pt x="5407067" y="210444"/>
                </a:lnTo>
                <a:lnTo>
                  <a:pt x="5372254" y="183085"/>
                </a:lnTo>
                <a:lnTo>
                  <a:pt x="5336125" y="157392"/>
                </a:lnTo>
                <a:lnTo>
                  <a:pt x="5298736" y="133421"/>
                </a:lnTo>
                <a:lnTo>
                  <a:pt x="5260146" y="111231"/>
                </a:lnTo>
                <a:lnTo>
                  <a:pt x="5220412" y="90879"/>
                </a:lnTo>
                <a:lnTo>
                  <a:pt x="5179593" y="72423"/>
                </a:lnTo>
                <a:lnTo>
                  <a:pt x="5137747" y="55922"/>
                </a:lnTo>
                <a:lnTo>
                  <a:pt x="5094931" y="41433"/>
                </a:lnTo>
                <a:lnTo>
                  <a:pt x="5051204" y="29014"/>
                </a:lnTo>
                <a:lnTo>
                  <a:pt x="5006623" y="18723"/>
                </a:lnTo>
                <a:lnTo>
                  <a:pt x="4961246" y="10619"/>
                </a:lnTo>
                <a:lnTo>
                  <a:pt x="4915131" y="4758"/>
                </a:lnTo>
                <a:lnTo>
                  <a:pt x="4868336" y="1199"/>
                </a:lnTo>
                <a:lnTo>
                  <a:pt x="4820920" y="0"/>
                </a:lnTo>
                <a:close/>
              </a:path>
            </a:pathLst>
          </a:custGeom>
          <a:solidFill>
            <a:srgbClr val="97B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28203" y="1586230"/>
            <a:ext cx="16910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Tiltable</a:t>
            </a:r>
            <a:r>
              <a:rPr dirty="0" sz="2000" spc="-10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Cabin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3" y="1946148"/>
            <a:ext cx="5262372" cy="47320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3847" y="1946148"/>
            <a:ext cx="5487924" cy="47335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9962" y="5419626"/>
            <a:ext cx="3789679" cy="75819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6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4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point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suspended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cabin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Lesser driver</a:t>
            </a:r>
            <a:r>
              <a:rPr dirty="0" sz="1600" spc="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fatigue</a:t>
            </a:r>
            <a:r>
              <a:rPr dirty="0" sz="1600" spc="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and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higher</a:t>
            </a:r>
            <a:r>
              <a:rPr dirty="0" sz="1600" spc="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comfort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2365" y="5444439"/>
            <a:ext cx="1790064" cy="75692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6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Tiltable</a:t>
            </a:r>
            <a:r>
              <a:rPr dirty="0" sz="1600" spc="-5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cabin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Ease</a:t>
            </a:r>
            <a:r>
              <a:rPr dirty="0" sz="1600" spc="-2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of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operation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724" y="2080330"/>
            <a:ext cx="3428798" cy="315003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6555" y="2154957"/>
            <a:ext cx="3459344" cy="32871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63927" y="1547240"/>
            <a:ext cx="19551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Arial"/>
                <a:cs typeface="Arial"/>
              </a:rPr>
              <a:t>Suspended</a:t>
            </a:r>
            <a:r>
              <a:rPr dirty="0" sz="1800" spc="-7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Arial"/>
                <a:cs typeface="Arial"/>
              </a:rPr>
              <a:t>Cabin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Cabin</a:t>
            </a:r>
            <a:r>
              <a:rPr dirty="0" spc="-50"/>
              <a:t> </a:t>
            </a:r>
            <a:r>
              <a:rPr dirty="0"/>
              <a:t>Comfort	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595" y="1275588"/>
            <a:ext cx="5768340" cy="5530850"/>
          </a:xfrm>
          <a:custGeom>
            <a:avLst/>
            <a:gdLst/>
            <a:ahLst/>
            <a:cxnLst/>
            <a:rect l="l" t="t" r="r" b="b"/>
            <a:pathLst>
              <a:path w="5768340" h="5530850">
                <a:moveTo>
                  <a:pt x="4846574" y="0"/>
                </a:moveTo>
                <a:lnTo>
                  <a:pt x="921791" y="0"/>
                </a:lnTo>
                <a:lnTo>
                  <a:pt x="874356" y="1199"/>
                </a:lnTo>
                <a:lnTo>
                  <a:pt x="827543" y="4759"/>
                </a:lnTo>
                <a:lnTo>
                  <a:pt x="781411" y="10622"/>
                </a:lnTo>
                <a:lnTo>
                  <a:pt x="736018" y="18729"/>
                </a:lnTo>
                <a:lnTo>
                  <a:pt x="691421" y="29023"/>
                </a:lnTo>
                <a:lnTo>
                  <a:pt x="647678" y="41446"/>
                </a:lnTo>
                <a:lnTo>
                  <a:pt x="604848" y="55939"/>
                </a:lnTo>
                <a:lnTo>
                  <a:pt x="562988" y="72445"/>
                </a:lnTo>
                <a:lnTo>
                  <a:pt x="522156" y="90906"/>
                </a:lnTo>
                <a:lnTo>
                  <a:pt x="482410" y="111264"/>
                </a:lnTo>
                <a:lnTo>
                  <a:pt x="443808" y="133461"/>
                </a:lnTo>
                <a:lnTo>
                  <a:pt x="406408" y="157439"/>
                </a:lnTo>
                <a:lnTo>
                  <a:pt x="370268" y="183140"/>
                </a:lnTo>
                <a:lnTo>
                  <a:pt x="335446" y="210506"/>
                </a:lnTo>
                <a:lnTo>
                  <a:pt x="301999" y="239479"/>
                </a:lnTo>
                <a:lnTo>
                  <a:pt x="269986" y="270001"/>
                </a:lnTo>
                <a:lnTo>
                  <a:pt x="239464" y="302015"/>
                </a:lnTo>
                <a:lnTo>
                  <a:pt x="210492" y="335462"/>
                </a:lnTo>
                <a:lnTo>
                  <a:pt x="183127" y="370285"/>
                </a:lnTo>
                <a:lnTo>
                  <a:pt x="157427" y="406424"/>
                </a:lnTo>
                <a:lnTo>
                  <a:pt x="133450" y="443824"/>
                </a:lnTo>
                <a:lnTo>
                  <a:pt x="111255" y="482424"/>
                </a:lnTo>
                <a:lnTo>
                  <a:pt x="90898" y="522169"/>
                </a:lnTo>
                <a:lnTo>
                  <a:pt x="72438" y="562998"/>
                </a:lnTo>
                <a:lnTo>
                  <a:pt x="55933" y="604856"/>
                </a:lnTo>
                <a:lnTo>
                  <a:pt x="41441" y="647683"/>
                </a:lnTo>
                <a:lnTo>
                  <a:pt x="29020" y="691422"/>
                </a:lnTo>
                <a:lnTo>
                  <a:pt x="18727" y="736015"/>
                </a:lnTo>
                <a:lnTo>
                  <a:pt x="10621" y="781404"/>
                </a:lnTo>
                <a:lnTo>
                  <a:pt x="4759" y="827530"/>
                </a:lnTo>
                <a:lnTo>
                  <a:pt x="1199" y="874337"/>
                </a:lnTo>
                <a:lnTo>
                  <a:pt x="0" y="921765"/>
                </a:lnTo>
                <a:lnTo>
                  <a:pt x="0" y="4608804"/>
                </a:lnTo>
                <a:lnTo>
                  <a:pt x="1199" y="4656239"/>
                </a:lnTo>
                <a:lnTo>
                  <a:pt x="4759" y="4703052"/>
                </a:lnTo>
                <a:lnTo>
                  <a:pt x="10621" y="4749184"/>
                </a:lnTo>
                <a:lnTo>
                  <a:pt x="18727" y="4794577"/>
                </a:lnTo>
                <a:lnTo>
                  <a:pt x="29020" y="4839174"/>
                </a:lnTo>
                <a:lnTo>
                  <a:pt x="41441" y="4882917"/>
                </a:lnTo>
                <a:lnTo>
                  <a:pt x="55933" y="4925747"/>
                </a:lnTo>
                <a:lnTo>
                  <a:pt x="72438" y="4967607"/>
                </a:lnTo>
                <a:lnTo>
                  <a:pt x="90898" y="5008439"/>
                </a:lnTo>
                <a:lnTo>
                  <a:pt x="111255" y="5048185"/>
                </a:lnTo>
                <a:lnTo>
                  <a:pt x="133450" y="5086787"/>
                </a:lnTo>
                <a:lnTo>
                  <a:pt x="157427" y="5124187"/>
                </a:lnTo>
                <a:lnTo>
                  <a:pt x="183127" y="5160327"/>
                </a:lnTo>
                <a:lnTo>
                  <a:pt x="210492" y="5195149"/>
                </a:lnTo>
                <a:lnTo>
                  <a:pt x="239464" y="5228596"/>
                </a:lnTo>
                <a:lnTo>
                  <a:pt x="269986" y="5260609"/>
                </a:lnTo>
                <a:lnTo>
                  <a:pt x="301999" y="5291131"/>
                </a:lnTo>
                <a:lnTo>
                  <a:pt x="335446" y="5320103"/>
                </a:lnTo>
                <a:lnTo>
                  <a:pt x="370268" y="5347468"/>
                </a:lnTo>
                <a:lnTo>
                  <a:pt x="406408" y="5373168"/>
                </a:lnTo>
                <a:lnTo>
                  <a:pt x="443808" y="5397145"/>
                </a:lnTo>
                <a:lnTo>
                  <a:pt x="482410" y="5419340"/>
                </a:lnTo>
                <a:lnTo>
                  <a:pt x="522156" y="5439697"/>
                </a:lnTo>
                <a:lnTo>
                  <a:pt x="562988" y="5458157"/>
                </a:lnTo>
                <a:lnTo>
                  <a:pt x="604848" y="5474662"/>
                </a:lnTo>
                <a:lnTo>
                  <a:pt x="647678" y="5489154"/>
                </a:lnTo>
                <a:lnTo>
                  <a:pt x="691421" y="5501575"/>
                </a:lnTo>
                <a:lnTo>
                  <a:pt x="736018" y="5511868"/>
                </a:lnTo>
                <a:lnTo>
                  <a:pt x="781411" y="5519974"/>
                </a:lnTo>
                <a:lnTo>
                  <a:pt x="827543" y="5525836"/>
                </a:lnTo>
                <a:lnTo>
                  <a:pt x="874356" y="5529396"/>
                </a:lnTo>
                <a:lnTo>
                  <a:pt x="921791" y="5530596"/>
                </a:lnTo>
                <a:lnTo>
                  <a:pt x="4846574" y="5530596"/>
                </a:lnTo>
                <a:lnTo>
                  <a:pt x="4894002" y="5529396"/>
                </a:lnTo>
                <a:lnTo>
                  <a:pt x="4940809" y="5525836"/>
                </a:lnTo>
                <a:lnTo>
                  <a:pt x="4986935" y="5519974"/>
                </a:lnTo>
                <a:lnTo>
                  <a:pt x="5032324" y="5511868"/>
                </a:lnTo>
                <a:lnTo>
                  <a:pt x="5076917" y="5501575"/>
                </a:lnTo>
                <a:lnTo>
                  <a:pt x="5120656" y="5489154"/>
                </a:lnTo>
                <a:lnTo>
                  <a:pt x="5163483" y="5474662"/>
                </a:lnTo>
                <a:lnTo>
                  <a:pt x="5205341" y="5458157"/>
                </a:lnTo>
                <a:lnTo>
                  <a:pt x="5246170" y="5439697"/>
                </a:lnTo>
                <a:lnTo>
                  <a:pt x="5285915" y="5419340"/>
                </a:lnTo>
                <a:lnTo>
                  <a:pt x="5324515" y="5397145"/>
                </a:lnTo>
                <a:lnTo>
                  <a:pt x="5361915" y="5373168"/>
                </a:lnTo>
                <a:lnTo>
                  <a:pt x="5398054" y="5347468"/>
                </a:lnTo>
                <a:lnTo>
                  <a:pt x="5432877" y="5320103"/>
                </a:lnTo>
                <a:lnTo>
                  <a:pt x="5466324" y="5291131"/>
                </a:lnTo>
                <a:lnTo>
                  <a:pt x="5498338" y="5260609"/>
                </a:lnTo>
                <a:lnTo>
                  <a:pt x="5528860" y="5228596"/>
                </a:lnTo>
                <a:lnTo>
                  <a:pt x="5557833" y="5195149"/>
                </a:lnTo>
                <a:lnTo>
                  <a:pt x="5585199" y="5160327"/>
                </a:lnTo>
                <a:lnTo>
                  <a:pt x="5610900" y="5124187"/>
                </a:lnTo>
                <a:lnTo>
                  <a:pt x="5634878" y="5086787"/>
                </a:lnTo>
                <a:lnTo>
                  <a:pt x="5657075" y="5048185"/>
                </a:lnTo>
                <a:lnTo>
                  <a:pt x="5677433" y="5008439"/>
                </a:lnTo>
                <a:lnTo>
                  <a:pt x="5695894" y="4967607"/>
                </a:lnTo>
                <a:lnTo>
                  <a:pt x="5712400" y="4925747"/>
                </a:lnTo>
                <a:lnTo>
                  <a:pt x="5726893" y="4882917"/>
                </a:lnTo>
                <a:lnTo>
                  <a:pt x="5739316" y="4839174"/>
                </a:lnTo>
                <a:lnTo>
                  <a:pt x="5749610" y="4794577"/>
                </a:lnTo>
                <a:lnTo>
                  <a:pt x="5757717" y="4749184"/>
                </a:lnTo>
                <a:lnTo>
                  <a:pt x="5763580" y="4703052"/>
                </a:lnTo>
                <a:lnTo>
                  <a:pt x="5767140" y="4656239"/>
                </a:lnTo>
                <a:lnTo>
                  <a:pt x="5768340" y="4608804"/>
                </a:lnTo>
                <a:lnTo>
                  <a:pt x="5768340" y="921765"/>
                </a:lnTo>
                <a:lnTo>
                  <a:pt x="5767140" y="874337"/>
                </a:lnTo>
                <a:lnTo>
                  <a:pt x="5763580" y="827530"/>
                </a:lnTo>
                <a:lnTo>
                  <a:pt x="5757717" y="781404"/>
                </a:lnTo>
                <a:lnTo>
                  <a:pt x="5749610" y="736015"/>
                </a:lnTo>
                <a:lnTo>
                  <a:pt x="5739316" y="691422"/>
                </a:lnTo>
                <a:lnTo>
                  <a:pt x="5726893" y="647683"/>
                </a:lnTo>
                <a:lnTo>
                  <a:pt x="5712400" y="604856"/>
                </a:lnTo>
                <a:lnTo>
                  <a:pt x="5695894" y="562998"/>
                </a:lnTo>
                <a:lnTo>
                  <a:pt x="5677433" y="522169"/>
                </a:lnTo>
                <a:lnTo>
                  <a:pt x="5657075" y="482424"/>
                </a:lnTo>
                <a:lnTo>
                  <a:pt x="5634878" y="443824"/>
                </a:lnTo>
                <a:lnTo>
                  <a:pt x="5610900" y="406424"/>
                </a:lnTo>
                <a:lnTo>
                  <a:pt x="5585199" y="370285"/>
                </a:lnTo>
                <a:lnTo>
                  <a:pt x="5557833" y="335462"/>
                </a:lnTo>
                <a:lnTo>
                  <a:pt x="5528860" y="302015"/>
                </a:lnTo>
                <a:lnTo>
                  <a:pt x="5498338" y="270001"/>
                </a:lnTo>
                <a:lnTo>
                  <a:pt x="5466324" y="239479"/>
                </a:lnTo>
                <a:lnTo>
                  <a:pt x="5432877" y="210506"/>
                </a:lnTo>
                <a:lnTo>
                  <a:pt x="5398054" y="183140"/>
                </a:lnTo>
                <a:lnTo>
                  <a:pt x="5361915" y="157439"/>
                </a:lnTo>
                <a:lnTo>
                  <a:pt x="5324515" y="133461"/>
                </a:lnTo>
                <a:lnTo>
                  <a:pt x="5285915" y="111264"/>
                </a:lnTo>
                <a:lnTo>
                  <a:pt x="5246170" y="90906"/>
                </a:lnTo>
                <a:lnTo>
                  <a:pt x="5205341" y="72445"/>
                </a:lnTo>
                <a:lnTo>
                  <a:pt x="5163483" y="55939"/>
                </a:lnTo>
                <a:lnTo>
                  <a:pt x="5120656" y="41446"/>
                </a:lnTo>
                <a:lnTo>
                  <a:pt x="5076917" y="29023"/>
                </a:lnTo>
                <a:lnTo>
                  <a:pt x="5032324" y="18729"/>
                </a:lnTo>
                <a:lnTo>
                  <a:pt x="4986935" y="10622"/>
                </a:lnTo>
                <a:lnTo>
                  <a:pt x="4940809" y="4759"/>
                </a:lnTo>
                <a:lnTo>
                  <a:pt x="4894002" y="1199"/>
                </a:lnTo>
                <a:lnTo>
                  <a:pt x="4846574" y="0"/>
                </a:lnTo>
                <a:close/>
              </a:path>
            </a:pathLst>
          </a:custGeom>
          <a:solidFill>
            <a:srgbClr val="6FA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67533" y="1617726"/>
            <a:ext cx="14243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Dash</a:t>
            </a:r>
            <a:r>
              <a:rPr dirty="0" sz="2000" spc="-8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01155" y="1277111"/>
            <a:ext cx="5742940" cy="5529580"/>
          </a:xfrm>
          <a:custGeom>
            <a:avLst/>
            <a:gdLst/>
            <a:ahLst/>
            <a:cxnLst/>
            <a:rect l="l" t="t" r="r" b="b"/>
            <a:pathLst>
              <a:path w="5742940" h="5529580">
                <a:moveTo>
                  <a:pt x="4820920" y="0"/>
                </a:moveTo>
                <a:lnTo>
                  <a:pt x="921512" y="0"/>
                </a:lnTo>
                <a:lnTo>
                  <a:pt x="874095" y="1199"/>
                </a:lnTo>
                <a:lnTo>
                  <a:pt x="827300" y="4758"/>
                </a:lnTo>
                <a:lnTo>
                  <a:pt x="781185" y="10619"/>
                </a:lnTo>
                <a:lnTo>
                  <a:pt x="735808" y="18723"/>
                </a:lnTo>
                <a:lnTo>
                  <a:pt x="691227" y="29014"/>
                </a:lnTo>
                <a:lnTo>
                  <a:pt x="647500" y="41433"/>
                </a:lnTo>
                <a:lnTo>
                  <a:pt x="604684" y="55922"/>
                </a:lnTo>
                <a:lnTo>
                  <a:pt x="562838" y="72423"/>
                </a:lnTo>
                <a:lnTo>
                  <a:pt x="522019" y="90879"/>
                </a:lnTo>
                <a:lnTo>
                  <a:pt x="482285" y="111231"/>
                </a:lnTo>
                <a:lnTo>
                  <a:pt x="443695" y="133421"/>
                </a:lnTo>
                <a:lnTo>
                  <a:pt x="406306" y="157392"/>
                </a:lnTo>
                <a:lnTo>
                  <a:pt x="370177" y="183085"/>
                </a:lnTo>
                <a:lnTo>
                  <a:pt x="335364" y="210444"/>
                </a:lnTo>
                <a:lnTo>
                  <a:pt x="301927" y="239408"/>
                </a:lnTo>
                <a:lnTo>
                  <a:pt x="269922" y="269922"/>
                </a:lnTo>
                <a:lnTo>
                  <a:pt x="239408" y="301927"/>
                </a:lnTo>
                <a:lnTo>
                  <a:pt x="210444" y="335364"/>
                </a:lnTo>
                <a:lnTo>
                  <a:pt x="183085" y="370177"/>
                </a:lnTo>
                <a:lnTo>
                  <a:pt x="157392" y="406306"/>
                </a:lnTo>
                <a:lnTo>
                  <a:pt x="133421" y="443695"/>
                </a:lnTo>
                <a:lnTo>
                  <a:pt x="111231" y="482285"/>
                </a:lnTo>
                <a:lnTo>
                  <a:pt x="90879" y="522019"/>
                </a:lnTo>
                <a:lnTo>
                  <a:pt x="72423" y="562838"/>
                </a:lnTo>
                <a:lnTo>
                  <a:pt x="55922" y="604684"/>
                </a:lnTo>
                <a:lnTo>
                  <a:pt x="41433" y="647500"/>
                </a:lnTo>
                <a:lnTo>
                  <a:pt x="29014" y="691227"/>
                </a:lnTo>
                <a:lnTo>
                  <a:pt x="18723" y="735808"/>
                </a:lnTo>
                <a:lnTo>
                  <a:pt x="10619" y="781185"/>
                </a:lnTo>
                <a:lnTo>
                  <a:pt x="4758" y="827300"/>
                </a:lnTo>
                <a:lnTo>
                  <a:pt x="1199" y="874095"/>
                </a:lnTo>
                <a:lnTo>
                  <a:pt x="0" y="921512"/>
                </a:lnTo>
                <a:lnTo>
                  <a:pt x="0" y="4607547"/>
                </a:lnTo>
                <a:lnTo>
                  <a:pt x="1199" y="4654968"/>
                </a:lnTo>
                <a:lnTo>
                  <a:pt x="4758" y="4701767"/>
                </a:lnTo>
                <a:lnTo>
                  <a:pt x="10619" y="4747885"/>
                </a:lnTo>
                <a:lnTo>
                  <a:pt x="18723" y="4793265"/>
                </a:lnTo>
                <a:lnTo>
                  <a:pt x="29014" y="4837849"/>
                </a:lnTo>
                <a:lnTo>
                  <a:pt x="41433" y="4881578"/>
                </a:lnTo>
                <a:lnTo>
                  <a:pt x="55922" y="4924396"/>
                </a:lnTo>
                <a:lnTo>
                  <a:pt x="72423" y="4966244"/>
                </a:lnTo>
                <a:lnTo>
                  <a:pt x="90879" y="5007064"/>
                </a:lnTo>
                <a:lnTo>
                  <a:pt x="111231" y="5046798"/>
                </a:lnTo>
                <a:lnTo>
                  <a:pt x="133421" y="5085389"/>
                </a:lnTo>
                <a:lnTo>
                  <a:pt x="157392" y="5122778"/>
                </a:lnTo>
                <a:lnTo>
                  <a:pt x="183085" y="5158907"/>
                </a:lnTo>
                <a:lnTo>
                  <a:pt x="210444" y="5193720"/>
                </a:lnTo>
                <a:lnTo>
                  <a:pt x="239408" y="5227157"/>
                </a:lnTo>
                <a:lnTo>
                  <a:pt x="269922" y="5259161"/>
                </a:lnTo>
                <a:lnTo>
                  <a:pt x="301927" y="5289674"/>
                </a:lnTo>
                <a:lnTo>
                  <a:pt x="335364" y="5318638"/>
                </a:lnTo>
                <a:lnTo>
                  <a:pt x="370177" y="5345995"/>
                </a:lnTo>
                <a:lnTo>
                  <a:pt x="406306" y="5371688"/>
                </a:lnTo>
                <a:lnTo>
                  <a:pt x="443695" y="5395657"/>
                </a:lnTo>
                <a:lnTo>
                  <a:pt x="482285" y="5417847"/>
                </a:lnTo>
                <a:lnTo>
                  <a:pt x="522019" y="5438197"/>
                </a:lnTo>
                <a:lnTo>
                  <a:pt x="562838" y="5456652"/>
                </a:lnTo>
                <a:lnTo>
                  <a:pt x="604684" y="5473152"/>
                </a:lnTo>
                <a:lnTo>
                  <a:pt x="647500" y="5487640"/>
                </a:lnTo>
                <a:lnTo>
                  <a:pt x="691227" y="5500058"/>
                </a:lnTo>
                <a:lnTo>
                  <a:pt x="735808" y="5510348"/>
                </a:lnTo>
                <a:lnTo>
                  <a:pt x="781185" y="5518452"/>
                </a:lnTo>
                <a:lnTo>
                  <a:pt x="827300" y="5524312"/>
                </a:lnTo>
                <a:lnTo>
                  <a:pt x="874095" y="5527871"/>
                </a:lnTo>
                <a:lnTo>
                  <a:pt x="921512" y="5529070"/>
                </a:lnTo>
                <a:lnTo>
                  <a:pt x="4820920" y="5529070"/>
                </a:lnTo>
                <a:lnTo>
                  <a:pt x="4868336" y="5527871"/>
                </a:lnTo>
                <a:lnTo>
                  <a:pt x="4915131" y="5524312"/>
                </a:lnTo>
                <a:lnTo>
                  <a:pt x="4961246" y="5518452"/>
                </a:lnTo>
                <a:lnTo>
                  <a:pt x="5006623" y="5510348"/>
                </a:lnTo>
                <a:lnTo>
                  <a:pt x="5051204" y="5500058"/>
                </a:lnTo>
                <a:lnTo>
                  <a:pt x="5094931" y="5487640"/>
                </a:lnTo>
                <a:lnTo>
                  <a:pt x="5137747" y="5473152"/>
                </a:lnTo>
                <a:lnTo>
                  <a:pt x="5179593" y="5456652"/>
                </a:lnTo>
                <a:lnTo>
                  <a:pt x="5220412" y="5438197"/>
                </a:lnTo>
                <a:lnTo>
                  <a:pt x="5260146" y="5417847"/>
                </a:lnTo>
                <a:lnTo>
                  <a:pt x="5298736" y="5395657"/>
                </a:lnTo>
                <a:lnTo>
                  <a:pt x="5336125" y="5371688"/>
                </a:lnTo>
                <a:lnTo>
                  <a:pt x="5372254" y="5345995"/>
                </a:lnTo>
                <a:lnTo>
                  <a:pt x="5407067" y="5318638"/>
                </a:lnTo>
                <a:lnTo>
                  <a:pt x="5440504" y="5289674"/>
                </a:lnTo>
                <a:lnTo>
                  <a:pt x="5472509" y="5259161"/>
                </a:lnTo>
                <a:lnTo>
                  <a:pt x="5503023" y="5227157"/>
                </a:lnTo>
                <a:lnTo>
                  <a:pt x="5531987" y="5193720"/>
                </a:lnTo>
                <a:lnTo>
                  <a:pt x="5559346" y="5158907"/>
                </a:lnTo>
                <a:lnTo>
                  <a:pt x="5585039" y="5122778"/>
                </a:lnTo>
                <a:lnTo>
                  <a:pt x="5609010" y="5085389"/>
                </a:lnTo>
                <a:lnTo>
                  <a:pt x="5631200" y="5046798"/>
                </a:lnTo>
                <a:lnTo>
                  <a:pt x="5651552" y="5007064"/>
                </a:lnTo>
                <a:lnTo>
                  <a:pt x="5670008" y="4966244"/>
                </a:lnTo>
                <a:lnTo>
                  <a:pt x="5686509" y="4924396"/>
                </a:lnTo>
                <a:lnTo>
                  <a:pt x="5700998" y="4881578"/>
                </a:lnTo>
                <a:lnTo>
                  <a:pt x="5713417" y="4837849"/>
                </a:lnTo>
                <a:lnTo>
                  <a:pt x="5723708" y="4793265"/>
                </a:lnTo>
                <a:lnTo>
                  <a:pt x="5731812" y="4747885"/>
                </a:lnTo>
                <a:lnTo>
                  <a:pt x="5737673" y="4701767"/>
                </a:lnTo>
                <a:lnTo>
                  <a:pt x="5741232" y="4654968"/>
                </a:lnTo>
                <a:lnTo>
                  <a:pt x="5742432" y="4607547"/>
                </a:lnTo>
                <a:lnTo>
                  <a:pt x="5742432" y="921512"/>
                </a:lnTo>
                <a:lnTo>
                  <a:pt x="5741232" y="874095"/>
                </a:lnTo>
                <a:lnTo>
                  <a:pt x="5737673" y="827300"/>
                </a:lnTo>
                <a:lnTo>
                  <a:pt x="5731812" y="781185"/>
                </a:lnTo>
                <a:lnTo>
                  <a:pt x="5723708" y="735808"/>
                </a:lnTo>
                <a:lnTo>
                  <a:pt x="5713417" y="691227"/>
                </a:lnTo>
                <a:lnTo>
                  <a:pt x="5700998" y="647500"/>
                </a:lnTo>
                <a:lnTo>
                  <a:pt x="5686509" y="604684"/>
                </a:lnTo>
                <a:lnTo>
                  <a:pt x="5670008" y="562838"/>
                </a:lnTo>
                <a:lnTo>
                  <a:pt x="5651552" y="522019"/>
                </a:lnTo>
                <a:lnTo>
                  <a:pt x="5631200" y="482285"/>
                </a:lnTo>
                <a:lnTo>
                  <a:pt x="5609010" y="443695"/>
                </a:lnTo>
                <a:lnTo>
                  <a:pt x="5585039" y="406306"/>
                </a:lnTo>
                <a:lnTo>
                  <a:pt x="5559346" y="370177"/>
                </a:lnTo>
                <a:lnTo>
                  <a:pt x="5531987" y="335364"/>
                </a:lnTo>
                <a:lnTo>
                  <a:pt x="5503023" y="301927"/>
                </a:lnTo>
                <a:lnTo>
                  <a:pt x="5472509" y="269922"/>
                </a:lnTo>
                <a:lnTo>
                  <a:pt x="5440504" y="239408"/>
                </a:lnTo>
                <a:lnTo>
                  <a:pt x="5407067" y="210444"/>
                </a:lnTo>
                <a:lnTo>
                  <a:pt x="5372254" y="183085"/>
                </a:lnTo>
                <a:lnTo>
                  <a:pt x="5336125" y="157392"/>
                </a:lnTo>
                <a:lnTo>
                  <a:pt x="5298736" y="133421"/>
                </a:lnTo>
                <a:lnTo>
                  <a:pt x="5260146" y="111231"/>
                </a:lnTo>
                <a:lnTo>
                  <a:pt x="5220412" y="90879"/>
                </a:lnTo>
                <a:lnTo>
                  <a:pt x="5179593" y="72423"/>
                </a:lnTo>
                <a:lnTo>
                  <a:pt x="5137747" y="55922"/>
                </a:lnTo>
                <a:lnTo>
                  <a:pt x="5094931" y="41433"/>
                </a:lnTo>
                <a:lnTo>
                  <a:pt x="5051204" y="29014"/>
                </a:lnTo>
                <a:lnTo>
                  <a:pt x="5006623" y="18723"/>
                </a:lnTo>
                <a:lnTo>
                  <a:pt x="4961246" y="10619"/>
                </a:lnTo>
                <a:lnTo>
                  <a:pt x="4915131" y="4758"/>
                </a:lnTo>
                <a:lnTo>
                  <a:pt x="4868336" y="1199"/>
                </a:lnTo>
                <a:lnTo>
                  <a:pt x="4820920" y="0"/>
                </a:lnTo>
                <a:close/>
              </a:path>
            </a:pathLst>
          </a:custGeom>
          <a:solidFill>
            <a:srgbClr val="97B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26679" y="1573149"/>
            <a:ext cx="17621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Seat</a:t>
            </a:r>
            <a:r>
              <a:rPr dirty="0" sz="2000" spc="-5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&amp;</a:t>
            </a:r>
            <a:r>
              <a:rPr dirty="0" sz="2000" spc="-5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interior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3" y="1932432"/>
            <a:ext cx="5262372" cy="47335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3847" y="1932432"/>
            <a:ext cx="5487924" cy="47350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1044" y="4809235"/>
            <a:ext cx="30486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Premium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Dual</a:t>
            </a:r>
            <a:r>
              <a:rPr dirty="0" sz="1600" spc="-4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44536A"/>
                </a:solidFill>
                <a:latin typeface="Arial MT"/>
                <a:cs typeface="Arial MT"/>
              </a:rPr>
              <a:t>Tone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dash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board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044" y="5297170"/>
            <a:ext cx="44977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Ergonomically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designed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control</a:t>
            </a:r>
            <a:r>
              <a:rPr dirty="0" sz="1600" spc="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switch</a:t>
            </a:r>
            <a:r>
              <a:rPr dirty="0" sz="1600" spc="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locations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1044" y="5784900"/>
            <a:ext cx="3129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Stylish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 two</a:t>
            </a:r>
            <a:r>
              <a:rPr dirty="0" sz="1600" spc="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spoke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steering </a:t>
            </a:r>
            <a:r>
              <a:rPr dirty="0" sz="1600" spc="-10">
                <a:solidFill>
                  <a:srgbClr val="44536A"/>
                </a:solidFill>
                <a:latin typeface="Arial MT"/>
                <a:cs typeface="Arial MT"/>
              </a:rPr>
              <a:t>wheel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9653" y="4809235"/>
            <a:ext cx="16173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Spacious</a:t>
            </a:r>
            <a:r>
              <a:rPr dirty="0" sz="1600" spc="-7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Cabin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9653" y="5297170"/>
            <a:ext cx="16078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Dual</a:t>
            </a:r>
            <a:r>
              <a:rPr dirty="0" sz="1600" spc="-4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tone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seats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9653" y="5784900"/>
            <a:ext cx="14725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Moulded</a:t>
            </a:r>
            <a:r>
              <a:rPr dirty="0" sz="1600" spc="-5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trims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2795" y="2145792"/>
            <a:ext cx="5674360" cy="2357755"/>
            <a:chOff x="272795" y="2145792"/>
            <a:chExt cx="5674360" cy="235775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5" y="2145792"/>
              <a:ext cx="5673852" cy="2357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867" y="2340864"/>
              <a:ext cx="5103876" cy="178765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286500" y="1880616"/>
            <a:ext cx="5763895" cy="2887980"/>
            <a:chOff x="6286500" y="1880616"/>
            <a:chExt cx="5763895" cy="288798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6500" y="1880616"/>
              <a:ext cx="5763767" cy="28878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1571" y="2075688"/>
              <a:ext cx="5193791" cy="231800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Car</a:t>
            </a:r>
            <a:r>
              <a:rPr dirty="0" spc="-35"/>
              <a:t> </a:t>
            </a:r>
            <a:r>
              <a:rPr dirty="0"/>
              <a:t>like</a:t>
            </a:r>
            <a:r>
              <a:rPr dirty="0" spc="-20"/>
              <a:t> </a:t>
            </a:r>
            <a:r>
              <a:rPr dirty="0" spc="-5"/>
              <a:t>Interiors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595" y="1275588"/>
            <a:ext cx="5768340" cy="5530850"/>
          </a:xfrm>
          <a:custGeom>
            <a:avLst/>
            <a:gdLst/>
            <a:ahLst/>
            <a:cxnLst/>
            <a:rect l="l" t="t" r="r" b="b"/>
            <a:pathLst>
              <a:path w="5768340" h="5530850">
                <a:moveTo>
                  <a:pt x="4846574" y="0"/>
                </a:moveTo>
                <a:lnTo>
                  <a:pt x="921791" y="0"/>
                </a:lnTo>
                <a:lnTo>
                  <a:pt x="874356" y="1199"/>
                </a:lnTo>
                <a:lnTo>
                  <a:pt x="827543" y="4759"/>
                </a:lnTo>
                <a:lnTo>
                  <a:pt x="781411" y="10622"/>
                </a:lnTo>
                <a:lnTo>
                  <a:pt x="736018" y="18729"/>
                </a:lnTo>
                <a:lnTo>
                  <a:pt x="691421" y="29023"/>
                </a:lnTo>
                <a:lnTo>
                  <a:pt x="647678" y="41446"/>
                </a:lnTo>
                <a:lnTo>
                  <a:pt x="604848" y="55939"/>
                </a:lnTo>
                <a:lnTo>
                  <a:pt x="562988" y="72445"/>
                </a:lnTo>
                <a:lnTo>
                  <a:pt x="522156" y="90906"/>
                </a:lnTo>
                <a:lnTo>
                  <a:pt x="482410" y="111264"/>
                </a:lnTo>
                <a:lnTo>
                  <a:pt x="443808" y="133461"/>
                </a:lnTo>
                <a:lnTo>
                  <a:pt x="406408" y="157439"/>
                </a:lnTo>
                <a:lnTo>
                  <a:pt x="370268" y="183140"/>
                </a:lnTo>
                <a:lnTo>
                  <a:pt x="335446" y="210506"/>
                </a:lnTo>
                <a:lnTo>
                  <a:pt x="301999" y="239479"/>
                </a:lnTo>
                <a:lnTo>
                  <a:pt x="269986" y="270001"/>
                </a:lnTo>
                <a:lnTo>
                  <a:pt x="239464" y="302015"/>
                </a:lnTo>
                <a:lnTo>
                  <a:pt x="210492" y="335462"/>
                </a:lnTo>
                <a:lnTo>
                  <a:pt x="183127" y="370285"/>
                </a:lnTo>
                <a:lnTo>
                  <a:pt x="157427" y="406424"/>
                </a:lnTo>
                <a:lnTo>
                  <a:pt x="133450" y="443824"/>
                </a:lnTo>
                <a:lnTo>
                  <a:pt x="111255" y="482424"/>
                </a:lnTo>
                <a:lnTo>
                  <a:pt x="90898" y="522169"/>
                </a:lnTo>
                <a:lnTo>
                  <a:pt x="72438" y="562998"/>
                </a:lnTo>
                <a:lnTo>
                  <a:pt x="55933" y="604856"/>
                </a:lnTo>
                <a:lnTo>
                  <a:pt x="41441" y="647683"/>
                </a:lnTo>
                <a:lnTo>
                  <a:pt x="29020" y="691422"/>
                </a:lnTo>
                <a:lnTo>
                  <a:pt x="18727" y="736015"/>
                </a:lnTo>
                <a:lnTo>
                  <a:pt x="10621" y="781404"/>
                </a:lnTo>
                <a:lnTo>
                  <a:pt x="4759" y="827530"/>
                </a:lnTo>
                <a:lnTo>
                  <a:pt x="1199" y="874337"/>
                </a:lnTo>
                <a:lnTo>
                  <a:pt x="0" y="921765"/>
                </a:lnTo>
                <a:lnTo>
                  <a:pt x="0" y="4608804"/>
                </a:lnTo>
                <a:lnTo>
                  <a:pt x="1199" y="4656239"/>
                </a:lnTo>
                <a:lnTo>
                  <a:pt x="4759" y="4703052"/>
                </a:lnTo>
                <a:lnTo>
                  <a:pt x="10621" y="4749184"/>
                </a:lnTo>
                <a:lnTo>
                  <a:pt x="18727" y="4794577"/>
                </a:lnTo>
                <a:lnTo>
                  <a:pt x="29020" y="4839174"/>
                </a:lnTo>
                <a:lnTo>
                  <a:pt x="41441" y="4882917"/>
                </a:lnTo>
                <a:lnTo>
                  <a:pt x="55933" y="4925747"/>
                </a:lnTo>
                <a:lnTo>
                  <a:pt x="72438" y="4967607"/>
                </a:lnTo>
                <a:lnTo>
                  <a:pt x="90898" y="5008439"/>
                </a:lnTo>
                <a:lnTo>
                  <a:pt x="111255" y="5048185"/>
                </a:lnTo>
                <a:lnTo>
                  <a:pt x="133450" y="5086787"/>
                </a:lnTo>
                <a:lnTo>
                  <a:pt x="157427" y="5124187"/>
                </a:lnTo>
                <a:lnTo>
                  <a:pt x="183127" y="5160327"/>
                </a:lnTo>
                <a:lnTo>
                  <a:pt x="210492" y="5195149"/>
                </a:lnTo>
                <a:lnTo>
                  <a:pt x="239464" y="5228596"/>
                </a:lnTo>
                <a:lnTo>
                  <a:pt x="269986" y="5260609"/>
                </a:lnTo>
                <a:lnTo>
                  <a:pt x="301999" y="5291131"/>
                </a:lnTo>
                <a:lnTo>
                  <a:pt x="335446" y="5320103"/>
                </a:lnTo>
                <a:lnTo>
                  <a:pt x="370268" y="5347468"/>
                </a:lnTo>
                <a:lnTo>
                  <a:pt x="406408" y="5373168"/>
                </a:lnTo>
                <a:lnTo>
                  <a:pt x="443808" y="5397145"/>
                </a:lnTo>
                <a:lnTo>
                  <a:pt x="482410" y="5419340"/>
                </a:lnTo>
                <a:lnTo>
                  <a:pt x="522156" y="5439697"/>
                </a:lnTo>
                <a:lnTo>
                  <a:pt x="562988" y="5458157"/>
                </a:lnTo>
                <a:lnTo>
                  <a:pt x="604848" y="5474662"/>
                </a:lnTo>
                <a:lnTo>
                  <a:pt x="647678" y="5489154"/>
                </a:lnTo>
                <a:lnTo>
                  <a:pt x="691421" y="5501575"/>
                </a:lnTo>
                <a:lnTo>
                  <a:pt x="736018" y="5511868"/>
                </a:lnTo>
                <a:lnTo>
                  <a:pt x="781411" y="5519974"/>
                </a:lnTo>
                <a:lnTo>
                  <a:pt x="827543" y="5525836"/>
                </a:lnTo>
                <a:lnTo>
                  <a:pt x="874356" y="5529396"/>
                </a:lnTo>
                <a:lnTo>
                  <a:pt x="921791" y="5530596"/>
                </a:lnTo>
                <a:lnTo>
                  <a:pt x="4846574" y="5530596"/>
                </a:lnTo>
                <a:lnTo>
                  <a:pt x="4894002" y="5529396"/>
                </a:lnTo>
                <a:lnTo>
                  <a:pt x="4940809" y="5525836"/>
                </a:lnTo>
                <a:lnTo>
                  <a:pt x="4986935" y="5519974"/>
                </a:lnTo>
                <a:lnTo>
                  <a:pt x="5032324" y="5511868"/>
                </a:lnTo>
                <a:lnTo>
                  <a:pt x="5076917" y="5501575"/>
                </a:lnTo>
                <a:lnTo>
                  <a:pt x="5120656" y="5489154"/>
                </a:lnTo>
                <a:lnTo>
                  <a:pt x="5163483" y="5474662"/>
                </a:lnTo>
                <a:lnTo>
                  <a:pt x="5205341" y="5458157"/>
                </a:lnTo>
                <a:lnTo>
                  <a:pt x="5246170" y="5439697"/>
                </a:lnTo>
                <a:lnTo>
                  <a:pt x="5285915" y="5419340"/>
                </a:lnTo>
                <a:lnTo>
                  <a:pt x="5324515" y="5397145"/>
                </a:lnTo>
                <a:lnTo>
                  <a:pt x="5361915" y="5373168"/>
                </a:lnTo>
                <a:lnTo>
                  <a:pt x="5398054" y="5347468"/>
                </a:lnTo>
                <a:lnTo>
                  <a:pt x="5432877" y="5320103"/>
                </a:lnTo>
                <a:lnTo>
                  <a:pt x="5466324" y="5291131"/>
                </a:lnTo>
                <a:lnTo>
                  <a:pt x="5498338" y="5260609"/>
                </a:lnTo>
                <a:lnTo>
                  <a:pt x="5528860" y="5228596"/>
                </a:lnTo>
                <a:lnTo>
                  <a:pt x="5557833" y="5195149"/>
                </a:lnTo>
                <a:lnTo>
                  <a:pt x="5585199" y="5160327"/>
                </a:lnTo>
                <a:lnTo>
                  <a:pt x="5610900" y="5124187"/>
                </a:lnTo>
                <a:lnTo>
                  <a:pt x="5634878" y="5086787"/>
                </a:lnTo>
                <a:lnTo>
                  <a:pt x="5657075" y="5048185"/>
                </a:lnTo>
                <a:lnTo>
                  <a:pt x="5677433" y="5008439"/>
                </a:lnTo>
                <a:lnTo>
                  <a:pt x="5695894" y="4967607"/>
                </a:lnTo>
                <a:lnTo>
                  <a:pt x="5712400" y="4925747"/>
                </a:lnTo>
                <a:lnTo>
                  <a:pt x="5726893" y="4882917"/>
                </a:lnTo>
                <a:lnTo>
                  <a:pt x="5739316" y="4839174"/>
                </a:lnTo>
                <a:lnTo>
                  <a:pt x="5749610" y="4794577"/>
                </a:lnTo>
                <a:lnTo>
                  <a:pt x="5757717" y="4749184"/>
                </a:lnTo>
                <a:lnTo>
                  <a:pt x="5763580" y="4703052"/>
                </a:lnTo>
                <a:lnTo>
                  <a:pt x="5767140" y="4656239"/>
                </a:lnTo>
                <a:lnTo>
                  <a:pt x="5768340" y="4608804"/>
                </a:lnTo>
                <a:lnTo>
                  <a:pt x="5768340" y="921765"/>
                </a:lnTo>
                <a:lnTo>
                  <a:pt x="5767140" y="874337"/>
                </a:lnTo>
                <a:lnTo>
                  <a:pt x="5763580" y="827530"/>
                </a:lnTo>
                <a:lnTo>
                  <a:pt x="5757717" y="781404"/>
                </a:lnTo>
                <a:lnTo>
                  <a:pt x="5749610" y="736015"/>
                </a:lnTo>
                <a:lnTo>
                  <a:pt x="5739316" y="691422"/>
                </a:lnTo>
                <a:lnTo>
                  <a:pt x="5726893" y="647683"/>
                </a:lnTo>
                <a:lnTo>
                  <a:pt x="5712400" y="604856"/>
                </a:lnTo>
                <a:lnTo>
                  <a:pt x="5695894" y="562998"/>
                </a:lnTo>
                <a:lnTo>
                  <a:pt x="5677433" y="522169"/>
                </a:lnTo>
                <a:lnTo>
                  <a:pt x="5657075" y="482424"/>
                </a:lnTo>
                <a:lnTo>
                  <a:pt x="5634878" y="443824"/>
                </a:lnTo>
                <a:lnTo>
                  <a:pt x="5610900" y="406424"/>
                </a:lnTo>
                <a:lnTo>
                  <a:pt x="5585199" y="370285"/>
                </a:lnTo>
                <a:lnTo>
                  <a:pt x="5557833" y="335462"/>
                </a:lnTo>
                <a:lnTo>
                  <a:pt x="5528860" y="302015"/>
                </a:lnTo>
                <a:lnTo>
                  <a:pt x="5498338" y="270001"/>
                </a:lnTo>
                <a:lnTo>
                  <a:pt x="5466324" y="239479"/>
                </a:lnTo>
                <a:lnTo>
                  <a:pt x="5432877" y="210506"/>
                </a:lnTo>
                <a:lnTo>
                  <a:pt x="5398054" y="183140"/>
                </a:lnTo>
                <a:lnTo>
                  <a:pt x="5361915" y="157439"/>
                </a:lnTo>
                <a:lnTo>
                  <a:pt x="5324515" y="133461"/>
                </a:lnTo>
                <a:lnTo>
                  <a:pt x="5285915" y="111264"/>
                </a:lnTo>
                <a:lnTo>
                  <a:pt x="5246170" y="90906"/>
                </a:lnTo>
                <a:lnTo>
                  <a:pt x="5205341" y="72445"/>
                </a:lnTo>
                <a:lnTo>
                  <a:pt x="5163483" y="55939"/>
                </a:lnTo>
                <a:lnTo>
                  <a:pt x="5120656" y="41446"/>
                </a:lnTo>
                <a:lnTo>
                  <a:pt x="5076917" y="29023"/>
                </a:lnTo>
                <a:lnTo>
                  <a:pt x="5032324" y="18729"/>
                </a:lnTo>
                <a:lnTo>
                  <a:pt x="4986935" y="10622"/>
                </a:lnTo>
                <a:lnTo>
                  <a:pt x="4940809" y="4759"/>
                </a:lnTo>
                <a:lnTo>
                  <a:pt x="4894002" y="1199"/>
                </a:lnTo>
                <a:lnTo>
                  <a:pt x="4846574" y="0"/>
                </a:lnTo>
                <a:close/>
              </a:path>
            </a:pathLst>
          </a:custGeom>
          <a:solidFill>
            <a:srgbClr val="6FA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62377" y="1617726"/>
            <a:ext cx="16351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ELR</a:t>
            </a:r>
            <a:r>
              <a:rPr dirty="0" sz="2000" spc="-4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seat</a:t>
            </a:r>
            <a:r>
              <a:rPr dirty="0" sz="2000" spc="-6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belt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01155" y="1277111"/>
            <a:ext cx="5742940" cy="5529580"/>
          </a:xfrm>
          <a:custGeom>
            <a:avLst/>
            <a:gdLst/>
            <a:ahLst/>
            <a:cxnLst/>
            <a:rect l="l" t="t" r="r" b="b"/>
            <a:pathLst>
              <a:path w="5742940" h="5529580">
                <a:moveTo>
                  <a:pt x="4820920" y="0"/>
                </a:moveTo>
                <a:lnTo>
                  <a:pt x="921512" y="0"/>
                </a:lnTo>
                <a:lnTo>
                  <a:pt x="874095" y="1199"/>
                </a:lnTo>
                <a:lnTo>
                  <a:pt x="827300" y="4758"/>
                </a:lnTo>
                <a:lnTo>
                  <a:pt x="781185" y="10619"/>
                </a:lnTo>
                <a:lnTo>
                  <a:pt x="735808" y="18723"/>
                </a:lnTo>
                <a:lnTo>
                  <a:pt x="691227" y="29014"/>
                </a:lnTo>
                <a:lnTo>
                  <a:pt x="647500" y="41433"/>
                </a:lnTo>
                <a:lnTo>
                  <a:pt x="604684" y="55922"/>
                </a:lnTo>
                <a:lnTo>
                  <a:pt x="562838" y="72423"/>
                </a:lnTo>
                <a:lnTo>
                  <a:pt x="522019" y="90879"/>
                </a:lnTo>
                <a:lnTo>
                  <a:pt x="482285" y="111231"/>
                </a:lnTo>
                <a:lnTo>
                  <a:pt x="443695" y="133421"/>
                </a:lnTo>
                <a:lnTo>
                  <a:pt x="406306" y="157392"/>
                </a:lnTo>
                <a:lnTo>
                  <a:pt x="370177" y="183085"/>
                </a:lnTo>
                <a:lnTo>
                  <a:pt x="335364" y="210444"/>
                </a:lnTo>
                <a:lnTo>
                  <a:pt x="301927" y="239408"/>
                </a:lnTo>
                <a:lnTo>
                  <a:pt x="269922" y="269922"/>
                </a:lnTo>
                <a:lnTo>
                  <a:pt x="239408" y="301927"/>
                </a:lnTo>
                <a:lnTo>
                  <a:pt x="210444" y="335364"/>
                </a:lnTo>
                <a:lnTo>
                  <a:pt x="183085" y="370177"/>
                </a:lnTo>
                <a:lnTo>
                  <a:pt x="157392" y="406306"/>
                </a:lnTo>
                <a:lnTo>
                  <a:pt x="133421" y="443695"/>
                </a:lnTo>
                <a:lnTo>
                  <a:pt x="111231" y="482285"/>
                </a:lnTo>
                <a:lnTo>
                  <a:pt x="90879" y="522019"/>
                </a:lnTo>
                <a:lnTo>
                  <a:pt x="72423" y="562838"/>
                </a:lnTo>
                <a:lnTo>
                  <a:pt x="55922" y="604684"/>
                </a:lnTo>
                <a:lnTo>
                  <a:pt x="41433" y="647500"/>
                </a:lnTo>
                <a:lnTo>
                  <a:pt x="29014" y="691227"/>
                </a:lnTo>
                <a:lnTo>
                  <a:pt x="18723" y="735808"/>
                </a:lnTo>
                <a:lnTo>
                  <a:pt x="10619" y="781185"/>
                </a:lnTo>
                <a:lnTo>
                  <a:pt x="4758" y="827300"/>
                </a:lnTo>
                <a:lnTo>
                  <a:pt x="1199" y="874095"/>
                </a:lnTo>
                <a:lnTo>
                  <a:pt x="0" y="921512"/>
                </a:lnTo>
                <a:lnTo>
                  <a:pt x="0" y="4607547"/>
                </a:lnTo>
                <a:lnTo>
                  <a:pt x="1199" y="4654968"/>
                </a:lnTo>
                <a:lnTo>
                  <a:pt x="4758" y="4701767"/>
                </a:lnTo>
                <a:lnTo>
                  <a:pt x="10619" y="4747885"/>
                </a:lnTo>
                <a:lnTo>
                  <a:pt x="18723" y="4793265"/>
                </a:lnTo>
                <a:lnTo>
                  <a:pt x="29014" y="4837849"/>
                </a:lnTo>
                <a:lnTo>
                  <a:pt x="41433" y="4881578"/>
                </a:lnTo>
                <a:lnTo>
                  <a:pt x="55922" y="4924396"/>
                </a:lnTo>
                <a:lnTo>
                  <a:pt x="72423" y="4966244"/>
                </a:lnTo>
                <a:lnTo>
                  <a:pt x="90879" y="5007064"/>
                </a:lnTo>
                <a:lnTo>
                  <a:pt x="111231" y="5046798"/>
                </a:lnTo>
                <a:lnTo>
                  <a:pt x="133421" y="5085389"/>
                </a:lnTo>
                <a:lnTo>
                  <a:pt x="157392" y="5122778"/>
                </a:lnTo>
                <a:lnTo>
                  <a:pt x="183085" y="5158907"/>
                </a:lnTo>
                <a:lnTo>
                  <a:pt x="210444" y="5193720"/>
                </a:lnTo>
                <a:lnTo>
                  <a:pt x="239408" y="5227157"/>
                </a:lnTo>
                <a:lnTo>
                  <a:pt x="269922" y="5259161"/>
                </a:lnTo>
                <a:lnTo>
                  <a:pt x="301927" y="5289674"/>
                </a:lnTo>
                <a:lnTo>
                  <a:pt x="335364" y="5318638"/>
                </a:lnTo>
                <a:lnTo>
                  <a:pt x="370177" y="5345995"/>
                </a:lnTo>
                <a:lnTo>
                  <a:pt x="406306" y="5371688"/>
                </a:lnTo>
                <a:lnTo>
                  <a:pt x="443695" y="5395657"/>
                </a:lnTo>
                <a:lnTo>
                  <a:pt x="482285" y="5417847"/>
                </a:lnTo>
                <a:lnTo>
                  <a:pt x="522019" y="5438197"/>
                </a:lnTo>
                <a:lnTo>
                  <a:pt x="562838" y="5456652"/>
                </a:lnTo>
                <a:lnTo>
                  <a:pt x="604684" y="5473152"/>
                </a:lnTo>
                <a:lnTo>
                  <a:pt x="647500" y="5487640"/>
                </a:lnTo>
                <a:lnTo>
                  <a:pt x="691227" y="5500058"/>
                </a:lnTo>
                <a:lnTo>
                  <a:pt x="735808" y="5510348"/>
                </a:lnTo>
                <a:lnTo>
                  <a:pt x="781185" y="5518452"/>
                </a:lnTo>
                <a:lnTo>
                  <a:pt x="827300" y="5524312"/>
                </a:lnTo>
                <a:lnTo>
                  <a:pt x="874095" y="5527871"/>
                </a:lnTo>
                <a:lnTo>
                  <a:pt x="921512" y="5529070"/>
                </a:lnTo>
                <a:lnTo>
                  <a:pt x="4820920" y="5529070"/>
                </a:lnTo>
                <a:lnTo>
                  <a:pt x="4868336" y="5527871"/>
                </a:lnTo>
                <a:lnTo>
                  <a:pt x="4915131" y="5524312"/>
                </a:lnTo>
                <a:lnTo>
                  <a:pt x="4961246" y="5518452"/>
                </a:lnTo>
                <a:lnTo>
                  <a:pt x="5006623" y="5510348"/>
                </a:lnTo>
                <a:lnTo>
                  <a:pt x="5051204" y="5500058"/>
                </a:lnTo>
                <a:lnTo>
                  <a:pt x="5094931" y="5487640"/>
                </a:lnTo>
                <a:lnTo>
                  <a:pt x="5137747" y="5473152"/>
                </a:lnTo>
                <a:lnTo>
                  <a:pt x="5179593" y="5456652"/>
                </a:lnTo>
                <a:lnTo>
                  <a:pt x="5220412" y="5438197"/>
                </a:lnTo>
                <a:lnTo>
                  <a:pt x="5260146" y="5417847"/>
                </a:lnTo>
                <a:lnTo>
                  <a:pt x="5298736" y="5395657"/>
                </a:lnTo>
                <a:lnTo>
                  <a:pt x="5336125" y="5371688"/>
                </a:lnTo>
                <a:lnTo>
                  <a:pt x="5372254" y="5345995"/>
                </a:lnTo>
                <a:lnTo>
                  <a:pt x="5407067" y="5318638"/>
                </a:lnTo>
                <a:lnTo>
                  <a:pt x="5440504" y="5289674"/>
                </a:lnTo>
                <a:lnTo>
                  <a:pt x="5472509" y="5259161"/>
                </a:lnTo>
                <a:lnTo>
                  <a:pt x="5503023" y="5227157"/>
                </a:lnTo>
                <a:lnTo>
                  <a:pt x="5531987" y="5193720"/>
                </a:lnTo>
                <a:lnTo>
                  <a:pt x="5559346" y="5158907"/>
                </a:lnTo>
                <a:lnTo>
                  <a:pt x="5585039" y="5122778"/>
                </a:lnTo>
                <a:lnTo>
                  <a:pt x="5609010" y="5085389"/>
                </a:lnTo>
                <a:lnTo>
                  <a:pt x="5631200" y="5046798"/>
                </a:lnTo>
                <a:lnTo>
                  <a:pt x="5651552" y="5007064"/>
                </a:lnTo>
                <a:lnTo>
                  <a:pt x="5670008" y="4966244"/>
                </a:lnTo>
                <a:lnTo>
                  <a:pt x="5686509" y="4924396"/>
                </a:lnTo>
                <a:lnTo>
                  <a:pt x="5700998" y="4881578"/>
                </a:lnTo>
                <a:lnTo>
                  <a:pt x="5713417" y="4837849"/>
                </a:lnTo>
                <a:lnTo>
                  <a:pt x="5723708" y="4793265"/>
                </a:lnTo>
                <a:lnTo>
                  <a:pt x="5731812" y="4747885"/>
                </a:lnTo>
                <a:lnTo>
                  <a:pt x="5737673" y="4701767"/>
                </a:lnTo>
                <a:lnTo>
                  <a:pt x="5741232" y="4654968"/>
                </a:lnTo>
                <a:lnTo>
                  <a:pt x="5742432" y="4607547"/>
                </a:lnTo>
                <a:lnTo>
                  <a:pt x="5742432" y="921512"/>
                </a:lnTo>
                <a:lnTo>
                  <a:pt x="5741232" y="874095"/>
                </a:lnTo>
                <a:lnTo>
                  <a:pt x="5737673" y="827300"/>
                </a:lnTo>
                <a:lnTo>
                  <a:pt x="5731812" y="781185"/>
                </a:lnTo>
                <a:lnTo>
                  <a:pt x="5723708" y="735808"/>
                </a:lnTo>
                <a:lnTo>
                  <a:pt x="5713417" y="691227"/>
                </a:lnTo>
                <a:lnTo>
                  <a:pt x="5700998" y="647500"/>
                </a:lnTo>
                <a:lnTo>
                  <a:pt x="5686509" y="604684"/>
                </a:lnTo>
                <a:lnTo>
                  <a:pt x="5670008" y="562838"/>
                </a:lnTo>
                <a:lnTo>
                  <a:pt x="5651552" y="522019"/>
                </a:lnTo>
                <a:lnTo>
                  <a:pt x="5631200" y="482285"/>
                </a:lnTo>
                <a:lnTo>
                  <a:pt x="5609010" y="443695"/>
                </a:lnTo>
                <a:lnTo>
                  <a:pt x="5585039" y="406306"/>
                </a:lnTo>
                <a:lnTo>
                  <a:pt x="5559346" y="370177"/>
                </a:lnTo>
                <a:lnTo>
                  <a:pt x="5531987" y="335364"/>
                </a:lnTo>
                <a:lnTo>
                  <a:pt x="5503023" y="301927"/>
                </a:lnTo>
                <a:lnTo>
                  <a:pt x="5472509" y="269922"/>
                </a:lnTo>
                <a:lnTo>
                  <a:pt x="5440504" y="239408"/>
                </a:lnTo>
                <a:lnTo>
                  <a:pt x="5407067" y="210444"/>
                </a:lnTo>
                <a:lnTo>
                  <a:pt x="5372254" y="183085"/>
                </a:lnTo>
                <a:lnTo>
                  <a:pt x="5336125" y="157392"/>
                </a:lnTo>
                <a:lnTo>
                  <a:pt x="5298736" y="133421"/>
                </a:lnTo>
                <a:lnTo>
                  <a:pt x="5260146" y="111231"/>
                </a:lnTo>
                <a:lnTo>
                  <a:pt x="5220412" y="90879"/>
                </a:lnTo>
                <a:lnTo>
                  <a:pt x="5179593" y="72423"/>
                </a:lnTo>
                <a:lnTo>
                  <a:pt x="5137747" y="55922"/>
                </a:lnTo>
                <a:lnTo>
                  <a:pt x="5094931" y="41433"/>
                </a:lnTo>
                <a:lnTo>
                  <a:pt x="5051204" y="29014"/>
                </a:lnTo>
                <a:lnTo>
                  <a:pt x="5006623" y="18723"/>
                </a:lnTo>
                <a:lnTo>
                  <a:pt x="4961246" y="10619"/>
                </a:lnTo>
                <a:lnTo>
                  <a:pt x="4915131" y="4758"/>
                </a:lnTo>
                <a:lnTo>
                  <a:pt x="4868336" y="1199"/>
                </a:lnTo>
                <a:lnTo>
                  <a:pt x="4820920" y="0"/>
                </a:lnTo>
                <a:close/>
              </a:path>
            </a:pathLst>
          </a:custGeom>
          <a:solidFill>
            <a:srgbClr val="97B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34298" y="1573149"/>
            <a:ext cx="17475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Digital</a:t>
            </a:r>
            <a:r>
              <a:rPr dirty="0" sz="2000" spc="-9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52525"/>
                </a:solidFill>
                <a:latin typeface="Arial"/>
                <a:cs typeface="Arial"/>
              </a:rPr>
              <a:t>Cluster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3" y="1932432"/>
            <a:ext cx="5262372" cy="47335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3847" y="1932432"/>
            <a:ext cx="5487924" cy="47350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5967" y="5271338"/>
            <a:ext cx="28708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Emergency</a:t>
            </a:r>
            <a:r>
              <a:rPr dirty="0" sz="1600" spc="-3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Locking</a:t>
            </a:r>
            <a:r>
              <a:rPr dirty="0" sz="1600" spc="-3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Retractor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967" y="5759602"/>
            <a:ext cx="195833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Higher</a:t>
            </a:r>
            <a:r>
              <a:rPr dirty="0" sz="1600" spc="-2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driver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safety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4633" y="4986020"/>
            <a:ext cx="1892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Multi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option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cluster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4633" y="5473700"/>
            <a:ext cx="33762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Information</a:t>
            </a:r>
            <a:r>
              <a:rPr dirty="0" sz="1600" spc="1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at the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driver’s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fingertips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4633" y="5961075"/>
            <a:ext cx="17132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600" spc="-20">
                <a:solidFill>
                  <a:srgbClr val="44536A"/>
                </a:solidFill>
                <a:latin typeface="Arial MT"/>
                <a:cs typeface="Arial MT"/>
              </a:rPr>
              <a:t>Trip</a:t>
            </a:r>
            <a:r>
              <a:rPr dirty="0" sz="1600" spc="-1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kmpl</a:t>
            </a:r>
            <a:r>
              <a:rPr dirty="0" sz="1600" spc="-3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feature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08303" y="1898904"/>
            <a:ext cx="4163695" cy="3488690"/>
            <a:chOff x="908303" y="1898904"/>
            <a:chExt cx="4163695" cy="348869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303" y="1898904"/>
              <a:ext cx="4163567" cy="34884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375" y="2093976"/>
              <a:ext cx="3593591" cy="291846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9606" y="2470430"/>
            <a:ext cx="4759512" cy="2009878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87" y="406400"/>
            <a:ext cx="114128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399520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Car</a:t>
            </a:r>
            <a:r>
              <a:rPr dirty="0" spc="-35"/>
              <a:t> </a:t>
            </a:r>
            <a:r>
              <a:rPr dirty="0"/>
              <a:t>like</a:t>
            </a:r>
            <a:r>
              <a:rPr dirty="0" spc="-20"/>
              <a:t> </a:t>
            </a:r>
            <a:r>
              <a:rPr dirty="0" spc="-5"/>
              <a:t>Interiors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Nelson.Antonydas@ashokleyland.com</dc:creator>
  <dc:title>PowerPoint Presentation</dc:title>
  <dcterms:created xsi:type="dcterms:W3CDTF">2023-02-18T06:29:15Z</dcterms:created>
  <dcterms:modified xsi:type="dcterms:W3CDTF">2023-02-18T06:29:15Z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2023-02-18T00:00:00Z</vt:filetime>
  </property>
</Properties>
</file>